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14"/>
  </p:notesMasterIdLst>
  <p:sldIdLst>
    <p:sldId id="405" r:id="rId5"/>
    <p:sldId id="404" r:id="rId6"/>
    <p:sldId id="406" r:id="rId7"/>
    <p:sldId id="407" r:id="rId8"/>
    <p:sldId id="409" r:id="rId9"/>
    <p:sldId id="410" r:id="rId10"/>
    <p:sldId id="413" r:id="rId11"/>
    <p:sldId id="411" r:id="rId12"/>
    <p:sldId id="412" r:id="rId13"/>
  </p:sldIdLst>
  <p:sldSz cx="11520488" cy="6480175"/>
  <p:notesSz cx="6797675" cy="9928225"/>
  <p:embeddedFontLst>
    <p:embeddedFont>
      <p:font typeface="Fellesforbundet MG" panose="020B0604020202020204" charset="0"/>
      <p:regular r:id="rId15"/>
      <p:bold r:id="rId16"/>
      <p:italic r:id="rId17"/>
    </p:embeddedFont>
    <p:embeddedFont>
      <p:font typeface="FellesforbundetMG-Heavy" panose="020B0904040202060203" charset="0"/>
      <p:bold r:id="rId18"/>
    </p:embeddedFont>
    <p:embeddedFont>
      <p:font typeface="FellesforbundetMG-Regular" panose="020B0604020202020204" charset="0"/>
      <p:regular r:id="rId19"/>
    </p:embeddedFont>
  </p:embeddedFontLst>
  <p:defaultTextStyle>
    <a:defPPr>
      <a:defRPr lang="nb-NO"/>
    </a:defPPr>
    <a:lvl1pPr marL="0" algn="l" defTabSz="914256" rtl="0" eaLnBrk="1" latinLnBrk="0" hangingPunct="1">
      <a:defRPr sz="1800" kern="1200">
        <a:solidFill>
          <a:schemeClr val="tx1"/>
        </a:solidFill>
        <a:latin typeface="+mn-lt"/>
        <a:ea typeface="+mn-ea"/>
        <a:cs typeface="+mn-cs"/>
      </a:defRPr>
    </a:lvl1pPr>
    <a:lvl2pPr marL="457129"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6" algn="l" defTabSz="914256" rtl="0" eaLnBrk="1" latinLnBrk="0" hangingPunct="1">
      <a:defRPr sz="1800" kern="1200">
        <a:solidFill>
          <a:schemeClr val="tx1"/>
        </a:solidFill>
        <a:latin typeface="+mn-lt"/>
        <a:ea typeface="+mn-ea"/>
        <a:cs typeface="+mn-cs"/>
      </a:defRPr>
    </a:lvl4pPr>
    <a:lvl5pPr marL="1828514" algn="l" defTabSz="914256" rtl="0" eaLnBrk="1" latinLnBrk="0" hangingPunct="1">
      <a:defRPr sz="1800" kern="1200">
        <a:solidFill>
          <a:schemeClr val="tx1"/>
        </a:solidFill>
        <a:latin typeface="+mn-lt"/>
        <a:ea typeface="+mn-ea"/>
        <a:cs typeface="+mn-cs"/>
      </a:defRPr>
    </a:lvl5pPr>
    <a:lvl6pPr marL="2285642" algn="l" defTabSz="914256" rtl="0" eaLnBrk="1" latinLnBrk="0" hangingPunct="1">
      <a:defRPr sz="1800" kern="1200">
        <a:solidFill>
          <a:schemeClr val="tx1"/>
        </a:solidFill>
        <a:latin typeface="+mn-lt"/>
        <a:ea typeface="+mn-ea"/>
        <a:cs typeface="+mn-cs"/>
      </a:defRPr>
    </a:lvl6pPr>
    <a:lvl7pPr marL="2742769" algn="l" defTabSz="914256" rtl="0" eaLnBrk="1" latinLnBrk="0" hangingPunct="1">
      <a:defRPr sz="1800" kern="1200">
        <a:solidFill>
          <a:schemeClr val="tx1"/>
        </a:solidFill>
        <a:latin typeface="+mn-lt"/>
        <a:ea typeface="+mn-ea"/>
        <a:cs typeface="+mn-cs"/>
      </a:defRPr>
    </a:lvl7pPr>
    <a:lvl8pPr marL="3199898" algn="l" defTabSz="914256" rtl="0" eaLnBrk="1" latinLnBrk="0" hangingPunct="1">
      <a:defRPr sz="1800" kern="1200">
        <a:solidFill>
          <a:schemeClr val="tx1"/>
        </a:solidFill>
        <a:latin typeface="+mn-lt"/>
        <a:ea typeface="+mn-ea"/>
        <a:cs typeface="+mn-cs"/>
      </a:defRPr>
    </a:lvl8pPr>
    <a:lvl9pPr marL="3657027" algn="l" defTabSz="9142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629" userDrawn="1">
          <p15:clr>
            <a:srgbClr val="A4A3A4"/>
          </p15:clr>
        </p15:guide>
        <p15:guide id="3" orient="horz" pos="18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D4"/>
    <a:srgbClr val="FEEED3"/>
    <a:srgbClr val="FD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showGuides="1">
      <p:cViewPr varScale="1">
        <p:scale>
          <a:sx n="120" d="100"/>
          <a:sy n="120" d="100"/>
        </p:scale>
        <p:origin x="486" y="108"/>
      </p:cViewPr>
      <p:guideLst>
        <p:guide pos="3629"/>
        <p:guide orient="horz" pos="1814"/>
      </p:guideLst>
    </p:cSldViewPr>
  </p:slideViewPr>
  <p:outlineViewPr>
    <p:cViewPr>
      <p:scale>
        <a:sx n="33" d="100"/>
        <a:sy n="33" d="100"/>
      </p:scale>
      <p:origin x="0" y="0"/>
    </p:cViewPr>
  </p:outlineViewPr>
  <p:notesTextViewPr>
    <p:cViewPr>
      <p:scale>
        <a:sx n="1" d="1"/>
        <a:sy n="1" d="1"/>
      </p:scale>
      <p:origin x="0" y="0"/>
    </p:cViewPr>
  </p:notesTextViewPr>
  <p:sorterViewPr>
    <p:cViewPr>
      <p:scale>
        <a:sx n="135" d="100"/>
        <a:sy n="13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b="0" i="0">
                <a:latin typeface="Fellesforbundet MG" panose="020B0504040202060203" pitchFamily="34" charset="0"/>
              </a:defRPr>
            </a:lvl1pPr>
          </a:lstStyle>
          <a:p>
            <a:endParaRPr lang="nb-NO" dirty="0"/>
          </a:p>
        </p:txBody>
      </p:sp>
      <p:sp>
        <p:nvSpPr>
          <p:cNvPr id="3" name="Plassholder for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b="0" i="0">
                <a:latin typeface="Fellesforbundet MG" panose="020B0504040202060203" pitchFamily="34" charset="0"/>
              </a:defRPr>
            </a:lvl1pPr>
          </a:lstStyle>
          <a:p>
            <a:fld id="{4B79EFA0-7555-FB4A-BD4E-81FC4BD6E6D2}" type="datetimeFigureOut">
              <a:rPr lang="nb-NO" smtClean="0"/>
              <a:pPr/>
              <a:t>07.04.2022</a:t>
            </a:fld>
            <a:endParaRPr lang="nb-NO" dirty="0"/>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b="0" i="0">
                <a:latin typeface="Fellesforbundet MG" panose="020B0504040202060203" pitchFamily="34" charset="0"/>
              </a:defRPr>
            </a:lvl1pPr>
          </a:lstStyle>
          <a:p>
            <a:endParaRPr lang="nb-NO" dirty="0"/>
          </a:p>
        </p:txBody>
      </p:sp>
      <p:sp>
        <p:nvSpPr>
          <p:cNvPr id="7" name="Plassholder for lysbil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b="0" i="0">
                <a:latin typeface="Fellesforbundet MG" panose="020B0504040202060203" pitchFamily="34" charset="0"/>
              </a:defRPr>
            </a:lvl1pPr>
          </a:lstStyle>
          <a:p>
            <a:fld id="{A4007083-BA27-D643-8E05-CD17CA5244B3}" type="slidenum">
              <a:rPr lang="nb-NO" smtClean="0"/>
              <a:pPr/>
              <a:t>‹#›</a:t>
            </a:fld>
            <a:endParaRPr lang="nb-NO" dirty="0"/>
          </a:p>
        </p:txBody>
      </p:sp>
    </p:spTree>
    <p:extLst>
      <p:ext uri="{BB962C8B-B14F-4D97-AF65-F5344CB8AC3E}">
        <p14:creationId xmlns:p14="http://schemas.microsoft.com/office/powerpoint/2010/main" val="2394577935"/>
      </p:ext>
    </p:extLst>
  </p:cSld>
  <p:clrMap bg1="lt1" tx1="dk1" bg2="lt2" tx2="dk2" accent1="accent1" accent2="accent2" accent3="accent3" accent4="accent4" accent5="accent5" accent6="accent6" hlink="hlink" folHlink="folHlink"/>
  <p:notesStyle>
    <a:lvl1pPr marL="0" algn="l" defTabSz="864017" rtl="0" eaLnBrk="1" latinLnBrk="0" hangingPunct="1">
      <a:defRPr sz="1134" b="0" i="0" kern="1200">
        <a:solidFill>
          <a:schemeClr val="tx1"/>
        </a:solidFill>
        <a:latin typeface="Fellesforbundet MG" panose="020B0504040202060203" pitchFamily="34" charset="0"/>
        <a:ea typeface="+mn-ea"/>
        <a:cs typeface="+mn-cs"/>
      </a:defRPr>
    </a:lvl1pPr>
    <a:lvl2pPr marL="432008" algn="l" defTabSz="864017" rtl="0" eaLnBrk="1" latinLnBrk="0" hangingPunct="1">
      <a:defRPr sz="1134" b="0" i="0" kern="1200">
        <a:solidFill>
          <a:schemeClr val="tx1"/>
        </a:solidFill>
        <a:latin typeface="Fellesforbundet MG" panose="020B0504040202060203" pitchFamily="34" charset="0"/>
        <a:ea typeface="+mn-ea"/>
        <a:cs typeface="+mn-cs"/>
      </a:defRPr>
    </a:lvl2pPr>
    <a:lvl3pPr marL="864017" algn="l" defTabSz="864017" rtl="0" eaLnBrk="1" latinLnBrk="0" hangingPunct="1">
      <a:defRPr sz="1134" b="0" i="0" kern="1200">
        <a:solidFill>
          <a:schemeClr val="tx1"/>
        </a:solidFill>
        <a:latin typeface="Fellesforbundet MG" panose="020B0504040202060203" pitchFamily="34" charset="0"/>
        <a:ea typeface="+mn-ea"/>
        <a:cs typeface="+mn-cs"/>
      </a:defRPr>
    </a:lvl3pPr>
    <a:lvl4pPr marL="1296025" algn="l" defTabSz="864017" rtl="0" eaLnBrk="1" latinLnBrk="0" hangingPunct="1">
      <a:defRPr sz="1134" b="0" i="0" kern="1200">
        <a:solidFill>
          <a:schemeClr val="tx1"/>
        </a:solidFill>
        <a:latin typeface="Fellesforbundet MG" panose="020B0504040202060203" pitchFamily="34" charset="0"/>
        <a:ea typeface="+mn-ea"/>
        <a:cs typeface="+mn-cs"/>
      </a:defRPr>
    </a:lvl4pPr>
    <a:lvl5pPr marL="1728033" algn="l" defTabSz="864017" rtl="0" eaLnBrk="1" latinLnBrk="0" hangingPunct="1">
      <a:defRPr sz="1134" b="0" i="0" kern="1200">
        <a:solidFill>
          <a:schemeClr val="tx1"/>
        </a:solidFill>
        <a:latin typeface="Fellesforbundet MG" panose="020B0504040202060203" pitchFamily="34" charset="0"/>
        <a:ea typeface="+mn-ea"/>
        <a:cs typeface="+mn-cs"/>
      </a:defRPr>
    </a:lvl5pPr>
    <a:lvl6pPr marL="2160041" algn="l" defTabSz="864017" rtl="0" eaLnBrk="1" latinLnBrk="0" hangingPunct="1">
      <a:defRPr sz="1134" kern="1200">
        <a:solidFill>
          <a:schemeClr val="tx1"/>
        </a:solidFill>
        <a:latin typeface="+mn-lt"/>
        <a:ea typeface="+mn-ea"/>
        <a:cs typeface="+mn-cs"/>
      </a:defRPr>
    </a:lvl6pPr>
    <a:lvl7pPr marL="2592050" algn="l" defTabSz="864017" rtl="0" eaLnBrk="1" latinLnBrk="0" hangingPunct="1">
      <a:defRPr sz="1134" kern="1200">
        <a:solidFill>
          <a:schemeClr val="tx1"/>
        </a:solidFill>
        <a:latin typeface="+mn-lt"/>
        <a:ea typeface="+mn-ea"/>
        <a:cs typeface="+mn-cs"/>
      </a:defRPr>
    </a:lvl7pPr>
    <a:lvl8pPr marL="3024058" algn="l" defTabSz="864017" rtl="0" eaLnBrk="1" latinLnBrk="0" hangingPunct="1">
      <a:defRPr sz="1134" kern="1200">
        <a:solidFill>
          <a:schemeClr val="tx1"/>
        </a:solidFill>
        <a:latin typeface="+mn-lt"/>
        <a:ea typeface="+mn-ea"/>
        <a:cs typeface="+mn-cs"/>
      </a:defRPr>
    </a:lvl8pPr>
    <a:lvl9pPr marL="3456066" algn="l" defTabSz="864017" rtl="0" eaLnBrk="1" latinLnBrk="0" hangingPunct="1">
      <a:defRPr sz="113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unkt">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0555EE90-E523-E949-A835-70DBAA0BCE72}"/>
              </a:ext>
            </a:extLst>
          </p:cNvPr>
          <p:cNvSpPr>
            <a:spLocks noGrp="1"/>
          </p:cNvSpPr>
          <p:nvPr>
            <p:ph type="body" sz="quarter" idx="13"/>
          </p:nvPr>
        </p:nvSpPr>
        <p:spPr>
          <a:xfrm>
            <a:off x="7920303" y="2160000"/>
            <a:ext cx="720000" cy="720000"/>
          </a:xfrm>
          <a:prstGeom prst="ellipse">
            <a:avLst/>
          </a:prstGeom>
          <a:solidFill>
            <a:schemeClr val="accent1"/>
          </a:solidFill>
        </p:spPr>
        <p:txBody>
          <a:bodyPr>
            <a:normAutofit/>
          </a:bodyPr>
          <a:lstStyle>
            <a:lvl1pPr marL="0" indent="0">
              <a:buFont typeface="Arial" panose="020B0604020202020204" pitchFamily="34" charset="0"/>
              <a:buNone/>
              <a:defRPr sz="100">
                <a:solidFill>
                  <a:schemeClr val="accent1"/>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2" name="Tittel 1">
            <a:extLst>
              <a:ext uri="{FF2B5EF4-FFF2-40B4-BE49-F238E27FC236}">
                <a16:creationId xmlns:a16="http://schemas.microsoft.com/office/drawing/2014/main" id="{169F5FD1-E9BC-AF47-B511-EE23DB42FE13}"/>
              </a:ext>
            </a:extLst>
          </p:cNvPr>
          <p:cNvSpPr>
            <a:spLocks noGrp="1"/>
          </p:cNvSpPr>
          <p:nvPr>
            <p:ph type="ctrTitle"/>
          </p:nvPr>
        </p:nvSpPr>
        <p:spPr>
          <a:xfrm>
            <a:off x="2" y="2160000"/>
            <a:ext cx="7200000" cy="2880000"/>
          </a:xfrm>
          <a:solidFill>
            <a:schemeClr val="tx2"/>
          </a:solidFill>
        </p:spPr>
        <p:txBody>
          <a:bodyPr lIns="720000" tIns="360000" rIns="720000" bIns="360000" anchor="t" anchorCtr="0">
            <a:normAutofit/>
          </a:bodyPr>
          <a:lstStyle>
            <a:lvl1pPr algn="l">
              <a:lnSpc>
                <a:spcPct val="100000"/>
              </a:lnSpc>
              <a:defRPr sz="4500" b="0" i="0" cap="none" baseline="0">
                <a:solidFill>
                  <a:schemeClr val="bg1"/>
                </a:solidFill>
                <a:latin typeface="+mj-l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5760153" y="4319999"/>
            <a:ext cx="5759961" cy="1440000"/>
          </a:xfrm>
          <a:solidFill>
            <a:schemeClr val="accent1"/>
          </a:solidFill>
        </p:spPr>
        <p:txBody>
          <a:bodyPr lIns="360000" tIns="180000" rIns="720000" bIns="180000" anchor="ctr" anchorCtr="0">
            <a:noAutofit/>
          </a:bodyPr>
          <a:lstStyle>
            <a:lvl1pPr marL="0" indent="0" algn="l">
              <a:lnSpc>
                <a:spcPct val="110000"/>
              </a:lnSpc>
              <a:spcBef>
                <a:spcPts val="0"/>
              </a:spcBef>
              <a:buNone/>
              <a:defRPr sz="2600">
                <a:solidFill>
                  <a:schemeClr val="bg1"/>
                </a:solidFill>
                <a:latin typeface="+mn-lt"/>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1ACF2988-1560-3142-91BD-81242F2C197B}"/>
              </a:ext>
            </a:extLst>
          </p:cNvPr>
          <p:cNvSpPr>
            <a:spLocks noGrp="1"/>
          </p:cNvSpPr>
          <p:nvPr>
            <p:ph type="dt" sz="half" idx="10"/>
          </p:nvPr>
        </p:nvSpPr>
        <p:spPr>
          <a:xfrm>
            <a:off x="720000" y="5054990"/>
            <a:ext cx="1781318" cy="345009"/>
          </a:xfrm>
        </p:spPr>
        <p:txBody>
          <a:bodyPr tIns="0" anchor="b" anchorCtr="0"/>
          <a:lstStyle>
            <a:lvl1pPr algn="l">
              <a:defRPr/>
            </a:lvl1pPr>
          </a:lstStyle>
          <a:p>
            <a:fld id="{E6C1EBC0-CC3D-B443-B4BD-A2989FAB733B}" type="datetime1">
              <a:rPr lang="nb-NO" smtClean="0"/>
              <a:t>07.04.2022</a:t>
            </a:fld>
            <a:endParaRPr lang="nb-NO" dirty="0"/>
          </a:p>
        </p:txBody>
      </p:sp>
      <p:sp>
        <p:nvSpPr>
          <p:cNvPr id="5" name="Plassholder for bunntekst 4">
            <a:extLst>
              <a:ext uri="{FF2B5EF4-FFF2-40B4-BE49-F238E27FC236}">
                <a16:creationId xmlns:a16="http://schemas.microsoft.com/office/drawing/2014/main" id="{70C8AFD7-5DA6-DD46-A2B7-7DE42D3F10A6}"/>
              </a:ext>
            </a:extLst>
          </p:cNvPr>
          <p:cNvSpPr>
            <a:spLocks noGrp="1"/>
          </p:cNvSpPr>
          <p:nvPr>
            <p:ph type="ftr" sz="quarter" idx="11"/>
          </p:nvPr>
        </p:nvSpPr>
        <p:spPr>
          <a:xfrm>
            <a:off x="2989739" y="8248785"/>
            <a:ext cx="5541012" cy="345009"/>
          </a:xfrm>
        </p:spPr>
        <p:txBody>
          <a:bodyPr/>
          <a:lstStyle/>
          <a:p>
            <a:endParaRPr lang="nb-NO"/>
          </a:p>
        </p:txBody>
      </p:sp>
      <p:sp>
        <p:nvSpPr>
          <p:cNvPr id="6" name="Plassholder for lysbildenummer 5">
            <a:extLst>
              <a:ext uri="{FF2B5EF4-FFF2-40B4-BE49-F238E27FC236}">
                <a16:creationId xmlns:a16="http://schemas.microsoft.com/office/drawing/2014/main" id="{C3B48511-31BB-E04B-BCD9-DFDD4F7BC885}"/>
              </a:ext>
            </a:extLst>
          </p:cNvPr>
          <p:cNvSpPr>
            <a:spLocks noGrp="1"/>
          </p:cNvSpPr>
          <p:nvPr>
            <p:ph type="sldNum" sz="quarter" idx="12"/>
          </p:nvPr>
        </p:nvSpPr>
        <p:spPr>
          <a:xfrm>
            <a:off x="10312068" y="8248785"/>
            <a:ext cx="479389" cy="345009"/>
          </a:xfrm>
        </p:spPr>
        <p:txBody>
          <a:bodyPr/>
          <a:lstStyle/>
          <a:p>
            <a:fld id="{2669DC3F-86DD-5E47-9F88-47928C21BE2F}" type="slidenum">
              <a:rPr lang="nb-NO" smtClean="0"/>
              <a:t>‹#›</a:t>
            </a:fld>
            <a:endParaRPr lang="nb-NO"/>
          </a:p>
        </p:txBody>
      </p:sp>
      <p:sp>
        <p:nvSpPr>
          <p:cNvPr id="49" name="Ellipse 48">
            <a:extLst>
              <a:ext uri="{FF2B5EF4-FFF2-40B4-BE49-F238E27FC236}">
                <a16:creationId xmlns:a16="http://schemas.microsoft.com/office/drawing/2014/main" id="{71DE9E09-1915-A848-A14D-BC143159A685}"/>
              </a:ext>
            </a:extLst>
          </p:cNvPr>
          <p:cNvSpPr/>
          <p:nvPr userDrawn="1"/>
        </p:nvSpPr>
        <p:spPr>
          <a:xfrm>
            <a:off x="7200278" y="21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1" name="Ellipse 50">
            <a:extLst>
              <a:ext uri="{FF2B5EF4-FFF2-40B4-BE49-F238E27FC236}">
                <a16:creationId xmlns:a16="http://schemas.microsoft.com/office/drawing/2014/main" id="{A76CF447-C3C9-3042-89FA-D0CAE9C1BB63}"/>
              </a:ext>
            </a:extLst>
          </p:cNvPr>
          <p:cNvSpPr/>
          <p:nvPr userDrawn="1"/>
        </p:nvSpPr>
        <p:spPr>
          <a:xfrm>
            <a:off x="8640324" y="21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2" name="Ellipse 51">
            <a:extLst>
              <a:ext uri="{FF2B5EF4-FFF2-40B4-BE49-F238E27FC236}">
                <a16:creationId xmlns:a16="http://schemas.microsoft.com/office/drawing/2014/main" id="{56F2FEE1-8498-AC43-B424-4EF226868D5A}"/>
              </a:ext>
            </a:extLst>
          </p:cNvPr>
          <p:cNvSpPr/>
          <p:nvPr userDrawn="1"/>
        </p:nvSpPr>
        <p:spPr>
          <a:xfrm>
            <a:off x="9360342" y="21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3" name="Ellipse 52">
            <a:extLst>
              <a:ext uri="{FF2B5EF4-FFF2-40B4-BE49-F238E27FC236}">
                <a16:creationId xmlns:a16="http://schemas.microsoft.com/office/drawing/2014/main" id="{DA63C54D-66C6-9441-9B48-15DD63C13FF9}"/>
              </a:ext>
            </a:extLst>
          </p:cNvPr>
          <p:cNvSpPr/>
          <p:nvPr userDrawn="1"/>
        </p:nvSpPr>
        <p:spPr>
          <a:xfrm>
            <a:off x="10080449" y="2160000"/>
            <a:ext cx="1440039" cy="1440039"/>
          </a:xfrm>
          <a:prstGeom prst="ellipse">
            <a:avLst/>
          </a:prstGeom>
          <a:solidFill>
            <a:srgbClr val="C4D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4" name="Ellipse 53">
            <a:extLst>
              <a:ext uri="{FF2B5EF4-FFF2-40B4-BE49-F238E27FC236}">
                <a16:creationId xmlns:a16="http://schemas.microsoft.com/office/drawing/2014/main" id="{6096CEC6-DAD7-084B-B69D-B18DEC304ACD}"/>
              </a:ext>
            </a:extLst>
          </p:cNvPr>
          <p:cNvSpPr/>
          <p:nvPr userDrawn="1"/>
        </p:nvSpPr>
        <p:spPr>
          <a:xfrm>
            <a:off x="7200278" y="288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5" name="Ellipse 54">
            <a:extLst>
              <a:ext uri="{FF2B5EF4-FFF2-40B4-BE49-F238E27FC236}">
                <a16:creationId xmlns:a16="http://schemas.microsoft.com/office/drawing/2014/main" id="{4C93DD44-9A50-2246-8081-543D3E899411}"/>
              </a:ext>
            </a:extLst>
          </p:cNvPr>
          <p:cNvSpPr/>
          <p:nvPr userDrawn="1"/>
        </p:nvSpPr>
        <p:spPr>
          <a:xfrm>
            <a:off x="7920303" y="288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6" name="Ellipse 55">
            <a:extLst>
              <a:ext uri="{FF2B5EF4-FFF2-40B4-BE49-F238E27FC236}">
                <a16:creationId xmlns:a16="http://schemas.microsoft.com/office/drawing/2014/main" id="{785BFFB0-3AF8-5749-A0D0-A971E64C7F33}"/>
              </a:ext>
            </a:extLst>
          </p:cNvPr>
          <p:cNvSpPr/>
          <p:nvPr userDrawn="1"/>
        </p:nvSpPr>
        <p:spPr>
          <a:xfrm>
            <a:off x="8640324" y="288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7" name="Ellipse 56">
            <a:extLst>
              <a:ext uri="{FF2B5EF4-FFF2-40B4-BE49-F238E27FC236}">
                <a16:creationId xmlns:a16="http://schemas.microsoft.com/office/drawing/2014/main" id="{E2A403F8-3CC6-DE45-99CD-9677CAFE2315}"/>
              </a:ext>
            </a:extLst>
          </p:cNvPr>
          <p:cNvSpPr/>
          <p:nvPr userDrawn="1"/>
        </p:nvSpPr>
        <p:spPr>
          <a:xfrm>
            <a:off x="9360342" y="288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8" name="Ellipse 57">
            <a:extLst>
              <a:ext uri="{FF2B5EF4-FFF2-40B4-BE49-F238E27FC236}">
                <a16:creationId xmlns:a16="http://schemas.microsoft.com/office/drawing/2014/main" id="{7CBB31DD-6B7F-0B45-B1A8-BC0A1AEAFAF6}"/>
              </a:ext>
            </a:extLst>
          </p:cNvPr>
          <p:cNvSpPr/>
          <p:nvPr userDrawn="1"/>
        </p:nvSpPr>
        <p:spPr>
          <a:xfrm>
            <a:off x="7200278" y="360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9" name="Ellipse 58">
            <a:extLst>
              <a:ext uri="{FF2B5EF4-FFF2-40B4-BE49-F238E27FC236}">
                <a16:creationId xmlns:a16="http://schemas.microsoft.com/office/drawing/2014/main" id="{04864536-4047-CC47-9679-FD475A0619ED}"/>
              </a:ext>
            </a:extLst>
          </p:cNvPr>
          <p:cNvSpPr/>
          <p:nvPr userDrawn="1"/>
        </p:nvSpPr>
        <p:spPr>
          <a:xfrm>
            <a:off x="7920303" y="360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0" name="Ellipse 59">
            <a:extLst>
              <a:ext uri="{FF2B5EF4-FFF2-40B4-BE49-F238E27FC236}">
                <a16:creationId xmlns:a16="http://schemas.microsoft.com/office/drawing/2014/main" id="{7066DC52-A60A-9440-8EE0-1AD42BD5B5FA}"/>
              </a:ext>
            </a:extLst>
          </p:cNvPr>
          <p:cNvSpPr/>
          <p:nvPr userDrawn="1"/>
        </p:nvSpPr>
        <p:spPr>
          <a:xfrm>
            <a:off x="8640324" y="360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1" name="Ellipse 60">
            <a:extLst>
              <a:ext uri="{FF2B5EF4-FFF2-40B4-BE49-F238E27FC236}">
                <a16:creationId xmlns:a16="http://schemas.microsoft.com/office/drawing/2014/main" id="{31A22E7F-1E57-254E-84D5-53AB566D0371}"/>
              </a:ext>
            </a:extLst>
          </p:cNvPr>
          <p:cNvSpPr/>
          <p:nvPr userDrawn="1"/>
        </p:nvSpPr>
        <p:spPr>
          <a:xfrm>
            <a:off x="9360342" y="360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2" name="Ellipse 61">
            <a:extLst>
              <a:ext uri="{FF2B5EF4-FFF2-40B4-BE49-F238E27FC236}">
                <a16:creationId xmlns:a16="http://schemas.microsoft.com/office/drawing/2014/main" id="{7D536CB9-C21D-4A45-B3AF-97050D899B89}"/>
              </a:ext>
            </a:extLst>
          </p:cNvPr>
          <p:cNvSpPr/>
          <p:nvPr userDrawn="1"/>
        </p:nvSpPr>
        <p:spPr>
          <a:xfrm>
            <a:off x="10080470" y="360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3" name="Ellipse 62">
            <a:extLst>
              <a:ext uri="{FF2B5EF4-FFF2-40B4-BE49-F238E27FC236}">
                <a16:creationId xmlns:a16="http://schemas.microsoft.com/office/drawing/2014/main" id="{3EFDA40A-9EF6-D840-B93D-733A0CB6C2CD}"/>
              </a:ext>
            </a:extLst>
          </p:cNvPr>
          <p:cNvSpPr/>
          <p:nvPr userDrawn="1"/>
        </p:nvSpPr>
        <p:spPr>
          <a:xfrm>
            <a:off x="10800488" y="360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nvGrpSpPr>
          <p:cNvPr id="67" name="Gruppe 66">
            <a:extLst>
              <a:ext uri="{FF2B5EF4-FFF2-40B4-BE49-F238E27FC236}">
                <a16:creationId xmlns:a16="http://schemas.microsoft.com/office/drawing/2014/main" id="{189974DC-6991-F845-9513-22D1C73A8340}"/>
              </a:ext>
            </a:extLst>
          </p:cNvPr>
          <p:cNvGrpSpPr>
            <a:grpSpLocks noChangeAspect="1"/>
          </p:cNvGrpSpPr>
          <p:nvPr userDrawn="1"/>
        </p:nvGrpSpPr>
        <p:grpSpPr>
          <a:xfrm>
            <a:off x="720000" y="799426"/>
            <a:ext cx="3123224" cy="561149"/>
            <a:chOff x="1600361" y="2673408"/>
            <a:chExt cx="8357207" cy="1501534"/>
          </a:xfrm>
        </p:grpSpPr>
        <p:grpSp>
          <p:nvGrpSpPr>
            <p:cNvPr id="68" name="Grafikk 156">
              <a:extLst>
                <a:ext uri="{FF2B5EF4-FFF2-40B4-BE49-F238E27FC236}">
                  <a16:creationId xmlns:a16="http://schemas.microsoft.com/office/drawing/2014/main" id="{6FE7D743-50EA-264A-895D-673840D50CD4}"/>
                </a:ext>
              </a:extLst>
            </p:cNvPr>
            <p:cNvGrpSpPr/>
            <p:nvPr/>
          </p:nvGrpSpPr>
          <p:grpSpPr>
            <a:xfrm>
              <a:off x="3581936" y="3109680"/>
              <a:ext cx="6375632" cy="597818"/>
              <a:chOff x="3581936" y="3109680"/>
              <a:chExt cx="6375632" cy="597818"/>
            </a:xfrm>
            <a:solidFill>
              <a:srgbClr val="1A1935"/>
            </a:solidFill>
          </p:grpSpPr>
          <p:sp>
            <p:nvSpPr>
              <p:cNvPr id="72" name="Grafikk 156">
                <a:extLst>
                  <a:ext uri="{FF2B5EF4-FFF2-40B4-BE49-F238E27FC236}">
                    <a16:creationId xmlns:a16="http://schemas.microsoft.com/office/drawing/2014/main" id="{646C0DD4-6BF5-9D47-AE1B-825E3D819588}"/>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3" name="Grafikk 156">
                <a:extLst>
                  <a:ext uri="{FF2B5EF4-FFF2-40B4-BE49-F238E27FC236}">
                    <a16:creationId xmlns:a16="http://schemas.microsoft.com/office/drawing/2014/main" id="{1BDDC596-01EB-C746-AA2C-F3D2C31C68F5}"/>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4" name="Grafikk 156">
                <a:extLst>
                  <a:ext uri="{FF2B5EF4-FFF2-40B4-BE49-F238E27FC236}">
                    <a16:creationId xmlns:a16="http://schemas.microsoft.com/office/drawing/2014/main" id="{BA40BE83-6175-5448-9BE0-E9655FDDCBFE}"/>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5" name="Grafikk 156">
                <a:extLst>
                  <a:ext uri="{FF2B5EF4-FFF2-40B4-BE49-F238E27FC236}">
                    <a16:creationId xmlns:a16="http://schemas.microsoft.com/office/drawing/2014/main" id="{E1FD2965-28DC-A642-980A-0D9CD410DDC8}"/>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6" name="Grafikk 156">
                <a:extLst>
                  <a:ext uri="{FF2B5EF4-FFF2-40B4-BE49-F238E27FC236}">
                    <a16:creationId xmlns:a16="http://schemas.microsoft.com/office/drawing/2014/main" id="{D2EEE966-6638-D141-8DFA-7A4B37DDD07D}"/>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7" name="Grafikk 156">
                <a:extLst>
                  <a:ext uri="{FF2B5EF4-FFF2-40B4-BE49-F238E27FC236}">
                    <a16:creationId xmlns:a16="http://schemas.microsoft.com/office/drawing/2014/main" id="{CE270DCF-1F6F-504C-8002-99E9A822916A}"/>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8" name="Grafikk 156">
                <a:extLst>
                  <a:ext uri="{FF2B5EF4-FFF2-40B4-BE49-F238E27FC236}">
                    <a16:creationId xmlns:a16="http://schemas.microsoft.com/office/drawing/2014/main" id="{D215ECCB-A604-574F-8B07-F70F53822F9E}"/>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9" name="Grafikk 156">
                <a:extLst>
                  <a:ext uri="{FF2B5EF4-FFF2-40B4-BE49-F238E27FC236}">
                    <a16:creationId xmlns:a16="http://schemas.microsoft.com/office/drawing/2014/main" id="{BF1D3E87-BCDC-4F41-BB9B-EF581ACE72E8}"/>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0" name="Grafikk 156">
                <a:extLst>
                  <a:ext uri="{FF2B5EF4-FFF2-40B4-BE49-F238E27FC236}">
                    <a16:creationId xmlns:a16="http://schemas.microsoft.com/office/drawing/2014/main" id="{E63397F8-4CD1-0A47-ABAA-00B04088D240}"/>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1" name="Grafikk 156">
                <a:extLst>
                  <a:ext uri="{FF2B5EF4-FFF2-40B4-BE49-F238E27FC236}">
                    <a16:creationId xmlns:a16="http://schemas.microsoft.com/office/drawing/2014/main" id="{D0ABA002-D707-534C-BA1A-C41ADC754947}"/>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2" name="Grafikk 156">
                <a:extLst>
                  <a:ext uri="{FF2B5EF4-FFF2-40B4-BE49-F238E27FC236}">
                    <a16:creationId xmlns:a16="http://schemas.microsoft.com/office/drawing/2014/main" id="{F57748D5-645F-864D-917B-673678A5C3CA}"/>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3" name="Grafikk 156">
                <a:extLst>
                  <a:ext uri="{FF2B5EF4-FFF2-40B4-BE49-F238E27FC236}">
                    <a16:creationId xmlns:a16="http://schemas.microsoft.com/office/drawing/2014/main" id="{5A1C1BDD-A40D-7940-AE4E-66EC94FA31EF}"/>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4" name="Grafikk 156">
                <a:extLst>
                  <a:ext uri="{FF2B5EF4-FFF2-40B4-BE49-F238E27FC236}">
                    <a16:creationId xmlns:a16="http://schemas.microsoft.com/office/drawing/2014/main" id="{2D361D71-F85A-BD47-AFEE-2EBD1AFD701A}"/>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5" name="Grafikk 156">
                <a:extLst>
                  <a:ext uri="{FF2B5EF4-FFF2-40B4-BE49-F238E27FC236}">
                    <a16:creationId xmlns:a16="http://schemas.microsoft.com/office/drawing/2014/main" id="{F89A6EED-F360-0040-A248-7FD42AE45952}"/>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6" name="Grafikk 156">
                <a:extLst>
                  <a:ext uri="{FF2B5EF4-FFF2-40B4-BE49-F238E27FC236}">
                    <a16:creationId xmlns:a16="http://schemas.microsoft.com/office/drawing/2014/main" id="{6B6D72C9-F8F3-9047-80BA-8DD0FEBA3532}"/>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69" name="Grafikk 156">
              <a:extLst>
                <a:ext uri="{FF2B5EF4-FFF2-40B4-BE49-F238E27FC236}">
                  <a16:creationId xmlns:a16="http://schemas.microsoft.com/office/drawing/2014/main" id="{528CA188-332D-4443-B6ED-26E8E2B3CD10}"/>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0" name="Grafikk 156">
              <a:extLst>
                <a:ext uri="{FF2B5EF4-FFF2-40B4-BE49-F238E27FC236}">
                  <a16:creationId xmlns:a16="http://schemas.microsoft.com/office/drawing/2014/main" id="{3625B5A3-F7F4-A546-B9E1-418800F212B8}"/>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1" name="Grafikk 156">
              <a:extLst>
                <a:ext uri="{FF2B5EF4-FFF2-40B4-BE49-F238E27FC236}">
                  <a16:creationId xmlns:a16="http://schemas.microsoft.com/office/drawing/2014/main" id="{CBCF0887-2064-1D44-8FA4-EF92A4104AE1}"/>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Tree>
    <p:extLst>
      <p:ext uri="{BB962C8B-B14F-4D97-AF65-F5344CB8AC3E}">
        <p14:creationId xmlns:p14="http://schemas.microsoft.com/office/powerpoint/2010/main" val="1538764359"/>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unk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775C4B-8123-CF43-A6C4-CF550A4A81A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9A1A1C99-4154-DA49-9723-E42A97F8C4E7}"/>
              </a:ext>
            </a:extLst>
          </p:cNvPr>
          <p:cNvSpPr>
            <a:spLocks noGrp="1"/>
          </p:cNvSpPr>
          <p:nvPr>
            <p:ph type="dt" sz="half" idx="10"/>
          </p:nvPr>
        </p:nvSpPr>
        <p:spPr/>
        <p:txBody>
          <a:bodyPr/>
          <a:lstStyle/>
          <a:p>
            <a:fld id="{C3C4821A-CCBB-B049-B6D0-3A2D6E561217}" type="datetime1">
              <a:rPr lang="nb-NO" smtClean="0"/>
              <a:t>07.04.2022</a:t>
            </a:fld>
            <a:endParaRPr lang="nb-NO"/>
          </a:p>
        </p:txBody>
      </p:sp>
      <p:sp>
        <p:nvSpPr>
          <p:cNvPr id="5" name="Plassholder for bunntekst 4">
            <a:extLst>
              <a:ext uri="{FF2B5EF4-FFF2-40B4-BE49-F238E27FC236}">
                <a16:creationId xmlns:a16="http://schemas.microsoft.com/office/drawing/2014/main" id="{DA523836-16A7-864A-B01B-80E9FAF077B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656654-4ABF-3D43-BB35-7A67E14EE485}"/>
              </a:ext>
            </a:extLst>
          </p:cNvPr>
          <p:cNvSpPr>
            <a:spLocks noGrp="1"/>
          </p:cNvSpPr>
          <p:nvPr>
            <p:ph type="sldNum" sz="quarter" idx="12"/>
          </p:nvPr>
        </p:nvSpPr>
        <p:spPr/>
        <p:txBody>
          <a:bodyPr/>
          <a:lstStyle/>
          <a:p>
            <a:fld id="{2669DC3F-86DD-5E47-9F88-47928C21BE2F}" type="slidenum">
              <a:rPr lang="nb-NO" smtClean="0"/>
              <a:t>‹#›</a:t>
            </a:fld>
            <a:endParaRPr lang="nb-NO"/>
          </a:p>
        </p:txBody>
      </p:sp>
      <p:grpSp>
        <p:nvGrpSpPr>
          <p:cNvPr id="8" name="Gruppe 7">
            <a:extLst>
              <a:ext uri="{FF2B5EF4-FFF2-40B4-BE49-F238E27FC236}">
                <a16:creationId xmlns:a16="http://schemas.microsoft.com/office/drawing/2014/main" id="{10BCA313-2D8C-524F-B068-DE280B991389}"/>
              </a:ext>
            </a:extLst>
          </p:cNvPr>
          <p:cNvGrpSpPr/>
          <p:nvPr userDrawn="1"/>
        </p:nvGrpSpPr>
        <p:grpSpPr>
          <a:xfrm rot="16200000">
            <a:off x="10800244" y="360244"/>
            <a:ext cx="1080488" cy="360000"/>
            <a:chOff x="10440000" y="2"/>
            <a:chExt cx="1080488" cy="360000"/>
          </a:xfrm>
        </p:grpSpPr>
        <p:sp>
          <p:nvSpPr>
            <p:cNvPr id="21" name="Ellipse 20">
              <a:extLst>
                <a:ext uri="{FF2B5EF4-FFF2-40B4-BE49-F238E27FC236}">
                  <a16:creationId xmlns:a16="http://schemas.microsoft.com/office/drawing/2014/main" id="{F07CD8CA-C0D2-EF49-AC71-8745242B1D1B}"/>
                </a:ext>
              </a:extLst>
            </p:cNvPr>
            <p:cNvSpPr/>
            <p:nvPr/>
          </p:nvSpPr>
          <p:spPr>
            <a:xfrm>
              <a:off x="10440000" y="2"/>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22" name="Ellipse 21">
              <a:extLst>
                <a:ext uri="{FF2B5EF4-FFF2-40B4-BE49-F238E27FC236}">
                  <a16:creationId xmlns:a16="http://schemas.microsoft.com/office/drawing/2014/main" id="{34479544-AB8D-5949-BB85-0D86208D63B6}"/>
                </a:ext>
              </a:extLst>
            </p:cNvPr>
            <p:cNvSpPr/>
            <p:nvPr/>
          </p:nvSpPr>
          <p:spPr>
            <a:xfrm>
              <a:off x="10800000" y="2"/>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23" name="Ellipse 22">
              <a:extLst>
                <a:ext uri="{FF2B5EF4-FFF2-40B4-BE49-F238E27FC236}">
                  <a16:creationId xmlns:a16="http://schemas.microsoft.com/office/drawing/2014/main" id="{1AAD3ED1-2290-AD49-BF60-3AF74D8E0D64}"/>
                </a:ext>
              </a:extLst>
            </p:cNvPr>
            <p:cNvSpPr/>
            <p:nvPr/>
          </p:nvSpPr>
          <p:spPr>
            <a:xfrm>
              <a:off x="11160488" y="2"/>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sp>
        <p:nvSpPr>
          <p:cNvPr id="7" name="Tittel 6">
            <a:extLst>
              <a:ext uri="{FF2B5EF4-FFF2-40B4-BE49-F238E27FC236}">
                <a16:creationId xmlns:a16="http://schemas.microsoft.com/office/drawing/2014/main" id="{0FF93E6B-D600-DB48-A548-652A5A68544B}"/>
              </a:ext>
            </a:extLst>
          </p:cNvPr>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511582778"/>
      </p:ext>
    </p:extLst>
  </p:cSld>
  <p:clrMapOvr>
    <a:masterClrMapping/>
  </p:clrMapOvr>
  <p:extLst>
    <p:ext uri="{DCECCB84-F9BA-43D5-87BE-67443E8EF086}">
      <p15:sldGuideLst xmlns:p15="http://schemas.microsoft.com/office/powerpoint/2012/main">
        <p15:guide id="1" pos="6236">
          <p15:clr>
            <a:srgbClr val="FBAE40"/>
          </p15:clr>
        </p15:guide>
        <p15:guide id="2" pos="6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bilde">
    <p:bg>
      <p:bgPr>
        <a:solidFill>
          <a:schemeClr val="tx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767B5070-BEC5-C24E-B889-D9ECCB8A2F75}"/>
              </a:ext>
            </a:extLst>
          </p:cNvPr>
          <p:cNvSpPr>
            <a:spLocks noGrp="1"/>
          </p:cNvSpPr>
          <p:nvPr>
            <p:ph type="dt" sz="half" idx="10"/>
          </p:nvPr>
        </p:nvSpPr>
        <p:spPr/>
        <p:txBody>
          <a:bodyPr/>
          <a:lstStyle>
            <a:lvl1pPr>
              <a:defRPr>
                <a:solidFill>
                  <a:schemeClr val="bg1"/>
                </a:solidFill>
              </a:defRPr>
            </a:lvl1pPr>
          </a:lstStyle>
          <a:p>
            <a:fld id="{69F91FA9-195A-FE4D-962F-646CD0B8B166}" type="datetime1">
              <a:rPr lang="nb-NO" smtClean="0"/>
              <a:t>07.04.2022</a:t>
            </a:fld>
            <a:endParaRPr lang="nb-NO"/>
          </a:p>
        </p:txBody>
      </p:sp>
      <p:sp>
        <p:nvSpPr>
          <p:cNvPr id="5" name="Plassholder for bunntekst 4">
            <a:extLst>
              <a:ext uri="{FF2B5EF4-FFF2-40B4-BE49-F238E27FC236}">
                <a16:creationId xmlns:a16="http://schemas.microsoft.com/office/drawing/2014/main" id="{A8795443-CB49-1B4E-AD22-BE3DD79D20AC}"/>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EBF043B-8A02-804D-BE97-48A02278FFCE}"/>
              </a:ext>
            </a:extLst>
          </p:cNvPr>
          <p:cNvSpPr>
            <a:spLocks noGrp="1"/>
          </p:cNvSpPr>
          <p:nvPr>
            <p:ph type="sldNum" sz="quarter" idx="12"/>
          </p:nvPr>
        </p:nvSpPr>
        <p:spPr/>
        <p:txBody>
          <a:bodyPr/>
          <a:lstStyle>
            <a:lvl1pPr>
              <a:defRPr>
                <a:solidFill>
                  <a:schemeClr val="bg1"/>
                </a:solidFill>
              </a:defRPr>
            </a:lvl1pPr>
          </a:lstStyle>
          <a:p>
            <a:fld id="{2669DC3F-86DD-5E47-9F88-47928C21BE2F}" type="slidenum">
              <a:rPr lang="nb-NO" smtClean="0"/>
              <a:pPr/>
              <a:t>‹#›</a:t>
            </a:fld>
            <a:endParaRPr lang="nb-NO"/>
          </a:p>
        </p:txBody>
      </p:sp>
      <p:sp>
        <p:nvSpPr>
          <p:cNvPr id="38" name="Plassholder for bilde 37">
            <a:extLst>
              <a:ext uri="{FF2B5EF4-FFF2-40B4-BE49-F238E27FC236}">
                <a16:creationId xmlns:a16="http://schemas.microsoft.com/office/drawing/2014/main" id="{2943767F-269E-244C-B592-58F5F7B257EB}"/>
              </a:ext>
            </a:extLst>
          </p:cNvPr>
          <p:cNvSpPr>
            <a:spLocks noGrp="1"/>
          </p:cNvSpPr>
          <p:nvPr>
            <p:ph type="pic" sz="quarter" idx="13"/>
          </p:nvPr>
        </p:nvSpPr>
        <p:spPr>
          <a:xfrm>
            <a:off x="5401350" y="2160000"/>
            <a:ext cx="5400000" cy="3600000"/>
          </a:xfrm>
          <a:custGeom>
            <a:avLst/>
            <a:gdLst>
              <a:gd name="connsiteX0" fmla="*/ 1078650 w 5400000"/>
              <a:gd name="connsiteY0" fmla="*/ 0 h 3600000"/>
              <a:gd name="connsiteX1" fmla="*/ 5400000 w 5400000"/>
              <a:gd name="connsiteY1" fmla="*/ 0 h 3600000"/>
              <a:gd name="connsiteX2" fmla="*/ 5400000 w 5400000"/>
              <a:gd name="connsiteY2" fmla="*/ 3600000 h 3600000"/>
              <a:gd name="connsiteX3" fmla="*/ 0 w 5400000"/>
              <a:gd name="connsiteY3" fmla="*/ 3600000 h 3600000"/>
              <a:gd name="connsiteX4" fmla="*/ 0 w 5400000"/>
              <a:gd name="connsiteY4" fmla="*/ 1440000 h 3600000"/>
              <a:gd name="connsiteX5" fmla="*/ 1078650 w 5400000"/>
              <a:gd name="connsiteY5" fmla="*/ 144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3600000">
                <a:moveTo>
                  <a:pt x="1078650" y="0"/>
                </a:moveTo>
                <a:lnTo>
                  <a:pt x="5400000" y="0"/>
                </a:lnTo>
                <a:lnTo>
                  <a:pt x="5400000" y="3600000"/>
                </a:lnTo>
                <a:lnTo>
                  <a:pt x="0" y="3600000"/>
                </a:lnTo>
                <a:lnTo>
                  <a:pt x="0" y="1440000"/>
                </a:lnTo>
                <a:lnTo>
                  <a:pt x="1078650" y="1440000"/>
                </a:lnTo>
                <a:close/>
              </a:path>
            </a:pathLst>
          </a:custGeom>
          <a:solidFill>
            <a:schemeClr val="bg2"/>
          </a:solidFill>
        </p:spPr>
        <p:txBody>
          <a:bodyPr wrap="square" lIns="360000" tIns="360000" rIns="360000" bIns="360000">
            <a:noAutofit/>
          </a:bodyPr>
          <a:lstStyle>
            <a:lvl1pPr marL="0" indent="0" algn="ctr">
              <a:buNone/>
              <a:defRPr/>
            </a:lvl1pPr>
          </a:lstStyle>
          <a:p>
            <a:r>
              <a:rPr lang="nb-NO"/>
              <a:t>Klikk på ikonet for å legge til et bilde</a:t>
            </a:r>
          </a:p>
        </p:txBody>
      </p:sp>
      <p:sp>
        <p:nvSpPr>
          <p:cNvPr id="2" name="Tittel 1">
            <a:extLst>
              <a:ext uri="{FF2B5EF4-FFF2-40B4-BE49-F238E27FC236}">
                <a16:creationId xmlns:a16="http://schemas.microsoft.com/office/drawing/2014/main" id="{C5657EC8-2F32-204A-B2AA-F64CB7BA497E}"/>
              </a:ext>
            </a:extLst>
          </p:cNvPr>
          <p:cNvSpPr>
            <a:spLocks noGrp="1"/>
          </p:cNvSpPr>
          <p:nvPr>
            <p:ph type="title"/>
          </p:nvPr>
        </p:nvSpPr>
        <p:spPr>
          <a:xfrm>
            <a:off x="720000" y="720000"/>
            <a:ext cx="5760000" cy="2880000"/>
          </a:xfrm>
          <a:solidFill>
            <a:schemeClr val="bg1"/>
          </a:solidFill>
        </p:spPr>
        <p:txBody>
          <a:bodyPr lIns="360000" tIns="360000" rIns="360000" bIns="720000" anchor="t" anchorCtr="0">
            <a:normAutofit/>
          </a:bodyPr>
          <a:lstStyle>
            <a:lvl1pPr>
              <a:lnSpc>
                <a:spcPct val="100000"/>
              </a:lnSpc>
              <a:defRPr sz="4000"/>
            </a:lvl1pPr>
          </a:lstStyle>
          <a:p>
            <a:r>
              <a:rPr lang="nb-NO"/>
              <a:t>Klikk for å redigere tittelstil</a:t>
            </a:r>
            <a:endParaRPr lang="nb-NO" dirty="0"/>
          </a:p>
        </p:txBody>
      </p:sp>
      <p:sp>
        <p:nvSpPr>
          <p:cNvPr id="9" name="Plassholder for tekst 8">
            <a:extLst>
              <a:ext uri="{FF2B5EF4-FFF2-40B4-BE49-F238E27FC236}">
                <a16:creationId xmlns:a16="http://schemas.microsoft.com/office/drawing/2014/main" id="{8E1C6FBF-9680-EE44-B423-D6A59B82736F}"/>
              </a:ext>
            </a:extLst>
          </p:cNvPr>
          <p:cNvSpPr>
            <a:spLocks noGrp="1"/>
          </p:cNvSpPr>
          <p:nvPr>
            <p:ph type="body" sz="quarter" idx="14"/>
          </p:nvPr>
        </p:nvSpPr>
        <p:spPr>
          <a:xfrm>
            <a:off x="4321329" y="4150780"/>
            <a:ext cx="540000" cy="540000"/>
          </a:xfrm>
          <a:prstGeom prst="ellipse">
            <a:avLst/>
          </a:prstGeom>
          <a:solidFill>
            <a:schemeClr val="accent3"/>
          </a:solidFill>
        </p:spPr>
        <p:txBody>
          <a:bodyPr>
            <a:normAutofit/>
          </a:bodyPr>
          <a:lstStyle>
            <a:lvl1pPr marL="0" indent="0">
              <a:buFont typeface="Arial" panose="020B0604020202020204" pitchFamily="34" charset="0"/>
              <a:buNone/>
              <a:defRPr sz="100">
                <a:solidFill>
                  <a:schemeClr val="accent3"/>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10" name="Ellipse 9">
            <a:extLst>
              <a:ext uri="{FF2B5EF4-FFF2-40B4-BE49-F238E27FC236}">
                <a16:creationId xmlns:a16="http://schemas.microsoft.com/office/drawing/2014/main" id="{3A914FB7-77FF-E644-A9AE-0C4D4FC57DCE}"/>
              </a:ext>
            </a:extLst>
          </p:cNvPr>
          <p:cNvSpPr/>
          <p:nvPr userDrawn="1"/>
        </p:nvSpPr>
        <p:spPr>
          <a:xfrm>
            <a:off x="4861337" y="3610780"/>
            <a:ext cx="539992"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1" name="Ellipse 10">
            <a:extLst>
              <a:ext uri="{FF2B5EF4-FFF2-40B4-BE49-F238E27FC236}">
                <a16:creationId xmlns:a16="http://schemas.microsoft.com/office/drawing/2014/main" id="{7F52AD5C-A97D-5C45-8DD6-A8D97C278378}"/>
              </a:ext>
            </a:extLst>
          </p:cNvPr>
          <p:cNvSpPr/>
          <p:nvPr userDrawn="1"/>
        </p:nvSpPr>
        <p:spPr>
          <a:xfrm>
            <a:off x="4321329" y="3610780"/>
            <a:ext cx="539992"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2" name="Ellipse 11">
            <a:extLst>
              <a:ext uri="{FF2B5EF4-FFF2-40B4-BE49-F238E27FC236}">
                <a16:creationId xmlns:a16="http://schemas.microsoft.com/office/drawing/2014/main" id="{A6A2172E-4AC1-8C48-BD31-823BC597B2A5}"/>
              </a:ext>
            </a:extLst>
          </p:cNvPr>
          <p:cNvSpPr/>
          <p:nvPr userDrawn="1"/>
        </p:nvSpPr>
        <p:spPr>
          <a:xfrm>
            <a:off x="4861337" y="4150780"/>
            <a:ext cx="539992"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3" name="Ellipse 12">
            <a:extLst>
              <a:ext uri="{FF2B5EF4-FFF2-40B4-BE49-F238E27FC236}">
                <a16:creationId xmlns:a16="http://schemas.microsoft.com/office/drawing/2014/main" id="{42FE2EE7-FFDA-DE4E-880A-3EAEC4A470EE}"/>
              </a:ext>
            </a:extLst>
          </p:cNvPr>
          <p:cNvSpPr/>
          <p:nvPr userDrawn="1"/>
        </p:nvSpPr>
        <p:spPr>
          <a:xfrm>
            <a:off x="4321329" y="4680000"/>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4" name="Ellipse 13">
            <a:extLst>
              <a:ext uri="{FF2B5EF4-FFF2-40B4-BE49-F238E27FC236}">
                <a16:creationId xmlns:a16="http://schemas.microsoft.com/office/drawing/2014/main" id="{31762A0F-22C1-4B47-9B91-F7F48DFE456C}"/>
              </a:ext>
            </a:extLst>
          </p:cNvPr>
          <p:cNvSpPr/>
          <p:nvPr userDrawn="1"/>
        </p:nvSpPr>
        <p:spPr>
          <a:xfrm>
            <a:off x="3240000" y="4680000"/>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5" name="Ellipse 14">
            <a:extLst>
              <a:ext uri="{FF2B5EF4-FFF2-40B4-BE49-F238E27FC236}">
                <a16:creationId xmlns:a16="http://schemas.microsoft.com/office/drawing/2014/main" id="{5C811DC7-5DE2-BB47-A988-CB334B3ED08C}"/>
              </a:ext>
            </a:extLst>
          </p:cNvPr>
          <p:cNvSpPr/>
          <p:nvPr userDrawn="1"/>
        </p:nvSpPr>
        <p:spPr>
          <a:xfrm>
            <a:off x="3240000" y="3600000"/>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nvGrpSpPr>
          <p:cNvPr id="39" name="Gruppe 38">
            <a:extLst>
              <a:ext uri="{FF2B5EF4-FFF2-40B4-BE49-F238E27FC236}">
                <a16:creationId xmlns:a16="http://schemas.microsoft.com/office/drawing/2014/main" id="{FAA333AA-E5C9-5B4B-8F09-78A48564D0B7}"/>
              </a:ext>
            </a:extLst>
          </p:cNvPr>
          <p:cNvGrpSpPr/>
          <p:nvPr userDrawn="1"/>
        </p:nvGrpSpPr>
        <p:grpSpPr>
          <a:xfrm>
            <a:off x="645983" y="5994175"/>
            <a:ext cx="1402599" cy="252000"/>
            <a:chOff x="645983" y="5994175"/>
            <a:chExt cx="1402599" cy="252000"/>
          </a:xfrm>
        </p:grpSpPr>
        <p:grpSp>
          <p:nvGrpSpPr>
            <p:cNvPr id="18" name="Grafikk 156">
              <a:extLst>
                <a:ext uri="{FF2B5EF4-FFF2-40B4-BE49-F238E27FC236}">
                  <a16:creationId xmlns:a16="http://schemas.microsoft.com/office/drawing/2014/main" id="{AC8AA12C-6AAF-864D-87CF-DB0FD7AD228E}"/>
                </a:ext>
              </a:extLst>
            </p:cNvPr>
            <p:cNvGrpSpPr/>
            <p:nvPr/>
          </p:nvGrpSpPr>
          <p:grpSpPr>
            <a:xfrm>
              <a:off x="978553" y="6067394"/>
              <a:ext cx="1070029" cy="100331"/>
              <a:chOff x="3581936" y="3109680"/>
              <a:chExt cx="6375632" cy="597818"/>
            </a:xfrm>
            <a:solidFill>
              <a:schemeClr val="bg1"/>
            </a:solidFill>
          </p:grpSpPr>
          <p:sp>
            <p:nvSpPr>
              <p:cNvPr id="22" name="Grafikk 156">
                <a:extLst>
                  <a:ext uri="{FF2B5EF4-FFF2-40B4-BE49-F238E27FC236}">
                    <a16:creationId xmlns:a16="http://schemas.microsoft.com/office/drawing/2014/main" id="{735E300A-4997-124A-9C5E-89A4CEBA1F56}"/>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23" name="Grafikk 156">
                <a:extLst>
                  <a:ext uri="{FF2B5EF4-FFF2-40B4-BE49-F238E27FC236}">
                    <a16:creationId xmlns:a16="http://schemas.microsoft.com/office/drawing/2014/main" id="{3B833401-439C-6147-A24A-B8CE883ACD8E}"/>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24" name="Grafikk 156">
                <a:extLst>
                  <a:ext uri="{FF2B5EF4-FFF2-40B4-BE49-F238E27FC236}">
                    <a16:creationId xmlns:a16="http://schemas.microsoft.com/office/drawing/2014/main" id="{9639E4CE-2944-924E-AD71-44E1B4A753CF}"/>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25" name="Grafikk 156">
                <a:extLst>
                  <a:ext uri="{FF2B5EF4-FFF2-40B4-BE49-F238E27FC236}">
                    <a16:creationId xmlns:a16="http://schemas.microsoft.com/office/drawing/2014/main" id="{90D348C3-4300-8448-BBCE-D775FA74B217}"/>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26" name="Grafikk 156">
                <a:extLst>
                  <a:ext uri="{FF2B5EF4-FFF2-40B4-BE49-F238E27FC236}">
                    <a16:creationId xmlns:a16="http://schemas.microsoft.com/office/drawing/2014/main" id="{5B579759-443F-A948-8494-EBC783293E7B}"/>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27" name="Grafikk 156">
                <a:extLst>
                  <a:ext uri="{FF2B5EF4-FFF2-40B4-BE49-F238E27FC236}">
                    <a16:creationId xmlns:a16="http://schemas.microsoft.com/office/drawing/2014/main" id="{75820964-3C83-AF44-85D4-9DE79274A763}"/>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28" name="Grafikk 156">
                <a:extLst>
                  <a:ext uri="{FF2B5EF4-FFF2-40B4-BE49-F238E27FC236}">
                    <a16:creationId xmlns:a16="http://schemas.microsoft.com/office/drawing/2014/main" id="{74A05849-E579-BD4A-8FF8-2C1EBF5235E5}"/>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29" name="Grafikk 156">
                <a:extLst>
                  <a:ext uri="{FF2B5EF4-FFF2-40B4-BE49-F238E27FC236}">
                    <a16:creationId xmlns:a16="http://schemas.microsoft.com/office/drawing/2014/main" id="{BF70FDF0-C929-724A-9E7B-A9149BBF582E}"/>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30" name="Grafikk 156">
                <a:extLst>
                  <a:ext uri="{FF2B5EF4-FFF2-40B4-BE49-F238E27FC236}">
                    <a16:creationId xmlns:a16="http://schemas.microsoft.com/office/drawing/2014/main" id="{CC79E620-0D99-874B-8FBC-CC6E76E62427}"/>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31" name="Grafikk 156">
                <a:extLst>
                  <a:ext uri="{FF2B5EF4-FFF2-40B4-BE49-F238E27FC236}">
                    <a16:creationId xmlns:a16="http://schemas.microsoft.com/office/drawing/2014/main" id="{DA2EC92A-A6C6-374C-8D7F-C25072EECB79}"/>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32" name="Grafikk 156">
                <a:extLst>
                  <a:ext uri="{FF2B5EF4-FFF2-40B4-BE49-F238E27FC236}">
                    <a16:creationId xmlns:a16="http://schemas.microsoft.com/office/drawing/2014/main" id="{F742CC11-C9AC-1448-AF21-0296CE5E1283}"/>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33" name="Grafikk 156">
                <a:extLst>
                  <a:ext uri="{FF2B5EF4-FFF2-40B4-BE49-F238E27FC236}">
                    <a16:creationId xmlns:a16="http://schemas.microsoft.com/office/drawing/2014/main" id="{B308F828-9C27-254B-A5D9-5107975ACD12}"/>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34" name="Grafikk 156">
                <a:extLst>
                  <a:ext uri="{FF2B5EF4-FFF2-40B4-BE49-F238E27FC236}">
                    <a16:creationId xmlns:a16="http://schemas.microsoft.com/office/drawing/2014/main" id="{C417469F-E801-3344-B117-31269D6340A4}"/>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35" name="Grafikk 156">
                <a:extLst>
                  <a:ext uri="{FF2B5EF4-FFF2-40B4-BE49-F238E27FC236}">
                    <a16:creationId xmlns:a16="http://schemas.microsoft.com/office/drawing/2014/main" id="{25297F78-6486-D54A-92CC-5E992AA3F50A}"/>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36" name="Grafikk 156">
                <a:extLst>
                  <a:ext uri="{FF2B5EF4-FFF2-40B4-BE49-F238E27FC236}">
                    <a16:creationId xmlns:a16="http://schemas.microsoft.com/office/drawing/2014/main" id="{DED173B5-4AE7-E943-B7D7-E2AB78BF243A}"/>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grpSp>
        <p:sp>
          <p:nvSpPr>
            <p:cNvPr id="19" name="Grafikk 156">
              <a:extLst>
                <a:ext uri="{FF2B5EF4-FFF2-40B4-BE49-F238E27FC236}">
                  <a16:creationId xmlns:a16="http://schemas.microsoft.com/office/drawing/2014/main" id="{418B621A-2A0D-F841-9A6E-E2F89F707CD4}"/>
                </a:ext>
              </a:extLst>
            </p:cNvPr>
            <p:cNvSpPr/>
            <p:nvPr/>
          </p:nvSpPr>
          <p:spPr>
            <a:xfrm>
              <a:off x="686303" y="6141078"/>
              <a:ext cx="222028" cy="105097"/>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chemeClr val="bg1"/>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0" name="Grafikk 156">
              <a:extLst>
                <a:ext uri="{FF2B5EF4-FFF2-40B4-BE49-F238E27FC236}">
                  <a16:creationId xmlns:a16="http://schemas.microsoft.com/office/drawing/2014/main" id="{C40F1B35-2DAD-5141-81E8-0D977E5B0356}"/>
                </a:ext>
              </a:extLst>
            </p:cNvPr>
            <p:cNvSpPr/>
            <p:nvPr/>
          </p:nvSpPr>
          <p:spPr>
            <a:xfrm>
              <a:off x="740466" y="6083490"/>
              <a:ext cx="73400" cy="73369"/>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chemeClr val="bg1"/>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1" name="Grafikk 156">
              <a:extLst>
                <a:ext uri="{FF2B5EF4-FFF2-40B4-BE49-F238E27FC236}">
                  <a16:creationId xmlns:a16="http://schemas.microsoft.com/office/drawing/2014/main" id="{5192A5E2-2310-FD46-BF74-8B86B5127157}"/>
                </a:ext>
              </a:extLst>
            </p:cNvPr>
            <p:cNvSpPr/>
            <p:nvPr/>
          </p:nvSpPr>
          <p:spPr>
            <a:xfrm>
              <a:off x="645983" y="5994175"/>
              <a:ext cx="222019" cy="105069"/>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chemeClr val="bg1"/>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3" name="Plassholder for tekst 2">
            <a:extLst>
              <a:ext uri="{FF2B5EF4-FFF2-40B4-BE49-F238E27FC236}">
                <a16:creationId xmlns:a16="http://schemas.microsoft.com/office/drawing/2014/main" id="{18FBD8FB-3E40-5F49-9995-A784F6631EEF}"/>
              </a:ext>
            </a:extLst>
          </p:cNvPr>
          <p:cNvSpPr>
            <a:spLocks noGrp="1"/>
          </p:cNvSpPr>
          <p:nvPr>
            <p:ph type="body" idx="1"/>
          </p:nvPr>
        </p:nvSpPr>
        <p:spPr>
          <a:xfrm>
            <a:off x="720000" y="2670464"/>
            <a:ext cx="5759999" cy="927447"/>
          </a:xfrm>
        </p:spPr>
        <p:txBody>
          <a:bodyPr lIns="360000" tIns="0" rIns="720000" bIns="360000" anchor="b" anchorCtr="0">
            <a:normAutofit/>
          </a:bodyPr>
          <a:lstStyle>
            <a:lvl1pPr marL="0" indent="0">
              <a:lnSpc>
                <a:spcPct val="100000"/>
              </a:lnSpc>
              <a:spcBef>
                <a:spcPts val="0"/>
              </a:spcBef>
              <a:buNone/>
              <a:defRPr sz="1400">
                <a:solidFill>
                  <a:schemeClr val="tx2"/>
                </a:solidFill>
              </a:defRPr>
            </a:lvl1pPr>
            <a:lvl2pPr marL="431982" indent="0">
              <a:buNone/>
              <a:defRPr sz="1890">
                <a:solidFill>
                  <a:schemeClr val="tx1">
                    <a:tint val="75000"/>
                  </a:schemeClr>
                </a:solidFill>
              </a:defRPr>
            </a:lvl2pPr>
            <a:lvl3pPr marL="863963" indent="0">
              <a:buNone/>
              <a:defRPr sz="1701">
                <a:solidFill>
                  <a:schemeClr val="tx1">
                    <a:tint val="75000"/>
                  </a:schemeClr>
                </a:solidFill>
              </a:defRPr>
            </a:lvl3pPr>
            <a:lvl4pPr marL="1295945" indent="0">
              <a:buNone/>
              <a:defRPr sz="1512">
                <a:solidFill>
                  <a:schemeClr val="tx1">
                    <a:tint val="75000"/>
                  </a:schemeClr>
                </a:solidFill>
              </a:defRPr>
            </a:lvl4pPr>
            <a:lvl5pPr marL="1727925" indent="0">
              <a:buNone/>
              <a:defRPr sz="1512">
                <a:solidFill>
                  <a:schemeClr val="tx1">
                    <a:tint val="75000"/>
                  </a:schemeClr>
                </a:solidFill>
              </a:defRPr>
            </a:lvl5pPr>
            <a:lvl6pPr marL="2159907" indent="0">
              <a:buNone/>
              <a:defRPr sz="1512">
                <a:solidFill>
                  <a:schemeClr val="tx1">
                    <a:tint val="75000"/>
                  </a:schemeClr>
                </a:solidFill>
              </a:defRPr>
            </a:lvl6pPr>
            <a:lvl7pPr marL="2591887" indent="0">
              <a:buNone/>
              <a:defRPr sz="1512">
                <a:solidFill>
                  <a:schemeClr val="tx1">
                    <a:tint val="75000"/>
                  </a:schemeClr>
                </a:solidFill>
              </a:defRPr>
            </a:lvl7pPr>
            <a:lvl8pPr marL="3023870" indent="0">
              <a:buNone/>
              <a:defRPr sz="1512">
                <a:solidFill>
                  <a:schemeClr val="tx1">
                    <a:tint val="75000"/>
                  </a:schemeClr>
                </a:solidFill>
              </a:defRPr>
            </a:lvl8pPr>
            <a:lvl9pPr marL="3455852" indent="0">
              <a:buNone/>
              <a:defRPr sz="1512">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25657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loverskrift punkt lys">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8FBD8FB-3E40-5F49-9995-A784F6631EEF}"/>
              </a:ext>
            </a:extLst>
          </p:cNvPr>
          <p:cNvSpPr>
            <a:spLocks noGrp="1"/>
          </p:cNvSpPr>
          <p:nvPr>
            <p:ph type="body" idx="1"/>
          </p:nvPr>
        </p:nvSpPr>
        <p:spPr>
          <a:xfrm>
            <a:off x="720001" y="2952737"/>
            <a:ext cx="5760000" cy="2159999"/>
          </a:xfrm>
        </p:spPr>
        <p:txBody>
          <a:bodyPr lIns="0" tIns="0" rIns="0" bIns="0" anchor="t" anchorCtr="0">
            <a:normAutofit/>
          </a:bodyPr>
          <a:lstStyle>
            <a:lvl1pPr marL="0" indent="0" algn="l">
              <a:lnSpc>
                <a:spcPct val="100000"/>
              </a:lnSpc>
              <a:spcBef>
                <a:spcPts val="0"/>
              </a:spcBef>
              <a:buNone/>
              <a:defRPr sz="2400">
                <a:solidFill>
                  <a:schemeClr val="tx2"/>
                </a:solidFill>
              </a:defRPr>
            </a:lvl1pPr>
            <a:lvl2pPr marL="431982" indent="0">
              <a:buNone/>
              <a:defRPr sz="1890">
                <a:solidFill>
                  <a:schemeClr val="tx1">
                    <a:tint val="75000"/>
                  </a:schemeClr>
                </a:solidFill>
              </a:defRPr>
            </a:lvl2pPr>
            <a:lvl3pPr marL="863963" indent="0">
              <a:buNone/>
              <a:defRPr sz="1701">
                <a:solidFill>
                  <a:schemeClr val="tx1">
                    <a:tint val="75000"/>
                  </a:schemeClr>
                </a:solidFill>
              </a:defRPr>
            </a:lvl3pPr>
            <a:lvl4pPr marL="1295945" indent="0">
              <a:buNone/>
              <a:defRPr sz="1512">
                <a:solidFill>
                  <a:schemeClr val="tx1">
                    <a:tint val="75000"/>
                  </a:schemeClr>
                </a:solidFill>
              </a:defRPr>
            </a:lvl4pPr>
            <a:lvl5pPr marL="1727925" indent="0">
              <a:buNone/>
              <a:defRPr sz="1512">
                <a:solidFill>
                  <a:schemeClr val="tx1">
                    <a:tint val="75000"/>
                  </a:schemeClr>
                </a:solidFill>
              </a:defRPr>
            </a:lvl5pPr>
            <a:lvl6pPr marL="2159907" indent="0">
              <a:buNone/>
              <a:defRPr sz="1512">
                <a:solidFill>
                  <a:schemeClr val="tx1">
                    <a:tint val="75000"/>
                  </a:schemeClr>
                </a:solidFill>
              </a:defRPr>
            </a:lvl6pPr>
            <a:lvl7pPr marL="2591887" indent="0">
              <a:buNone/>
              <a:defRPr sz="1512">
                <a:solidFill>
                  <a:schemeClr val="tx1">
                    <a:tint val="75000"/>
                  </a:schemeClr>
                </a:solidFill>
              </a:defRPr>
            </a:lvl7pPr>
            <a:lvl8pPr marL="3023870" indent="0">
              <a:buNone/>
              <a:defRPr sz="1512">
                <a:solidFill>
                  <a:schemeClr val="tx1">
                    <a:tint val="75000"/>
                  </a:schemeClr>
                </a:solidFill>
              </a:defRPr>
            </a:lvl8pPr>
            <a:lvl9pPr marL="3455852" indent="0">
              <a:buNone/>
              <a:defRPr sz="1512">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9AFEFFEB-76DB-4C45-A38F-CABB1AF1775C}"/>
              </a:ext>
            </a:extLst>
          </p:cNvPr>
          <p:cNvSpPr>
            <a:spLocks noGrp="1"/>
          </p:cNvSpPr>
          <p:nvPr>
            <p:ph type="dt" sz="half" idx="15"/>
          </p:nvPr>
        </p:nvSpPr>
        <p:spPr/>
        <p:txBody>
          <a:bodyPr/>
          <a:lstStyle/>
          <a:p>
            <a:fld id="{899EDFE3-5817-1A4E-AEEB-EFE04F4B71E9}" type="datetime1">
              <a:rPr lang="nb-NO" smtClean="0"/>
              <a:t>07.04.2022</a:t>
            </a:fld>
            <a:endParaRPr lang="nb-NO" dirty="0"/>
          </a:p>
        </p:txBody>
      </p:sp>
      <p:sp>
        <p:nvSpPr>
          <p:cNvPr id="8" name="Plassholder for bunntekst 7">
            <a:extLst>
              <a:ext uri="{FF2B5EF4-FFF2-40B4-BE49-F238E27FC236}">
                <a16:creationId xmlns:a16="http://schemas.microsoft.com/office/drawing/2014/main" id="{7F1D5DC9-B823-BC45-8854-E860B64757AA}"/>
              </a:ext>
            </a:extLst>
          </p:cNvPr>
          <p:cNvSpPr>
            <a:spLocks noGrp="1"/>
          </p:cNvSpPr>
          <p:nvPr>
            <p:ph type="ftr" sz="quarter" idx="16"/>
          </p:nvPr>
        </p:nvSpPr>
        <p:spPr/>
        <p:txBody>
          <a:bodyPr/>
          <a:lstStyle/>
          <a:p>
            <a:endParaRPr lang="nb-NO" dirty="0"/>
          </a:p>
        </p:txBody>
      </p:sp>
      <p:sp>
        <p:nvSpPr>
          <p:cNvPr id="16" name="Plassholder for lysbildenummer 15">
            <a:extLst>
              <a:ext uri="{FF2B5EF4-FFF2-40B4-BE49-F238E27FC236}">
                <a16:creationId xmlns:a16="http://schemas.microsoft.com/office/drawing/2014/main" id="{F233633F-3677-D243-B71D-DCCED2B06336}"/>
              </a:ext>
            </a:extLst>
          </p:cNvPr>
          <p:cNvSpPr>
            <a:spLocks noGrp="1"/>
          </p:cNvSpPr>
          <p:nvPr>
            <p:ph type="sldNum" sz="quarter" idx="17"/>
          </p:nvPr>
        </p:nvSpPr>
        <p:spPr/>
        <p:txBody>
          <a:bodyPr/>
          <a:lstStyle/>
          <a:p>
            <a:fld id="{2669DC3F-86DD-5E47-9F88-47928C21BE2F}" type="slidenum">
              <a:rPr lang="nb-NO" smtClean="0"/>
              <a:pPr/>
              <a:t>‹#›</a:t>
            </a:fld>
            <a:endParaRPr lang="nb-NO"/>
          </a:p>
        </p:txBody>
      </p:sp>
      <p:sp>
        <p:nvSpPr>
          <p:cNvPr id="41" name="Ellipse 40">
            <a:extLst>
              <a:ext uri="{FF2B5EF4-FFF2-40B4-BE49-F238E27FC236}">
                <a16:creationId xmlns:a16="http://schemas.microsoft.com/office/drawing/2014/main" id="{A5B1CFDF-C055-6C40-B0EC-C99913C84BE8}"/>
              </a:ext>
            </a:extLst>
          </p:cNvPr>
          <p:cNvSpPr/>
          <p:nvPr userDrawn="1"/>
        </p:nvSpPr>
        <p:spPr>
          <a:xfrm>
            <a:off x="7200000" y="2160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42" name="Ellipse 41">
            <a:extLst>
              <a:ext uri="{FF2B5EF4-FFF2-40B4-BE49-F238E27FC236}">
                <a16:creationId xmlns:a16="http://schemas.microsoft.com/office/drawing/2014/main" id="{7EB79213-87B5-AA4D-9483-BF977C6ED85F}"/>
              </a:ext>
            </a:extLst>
          </p:cNvPr>
          <p:cNvSpPr/>
          <p:nvPr userDrawn="1"/>
        </p:nvSpPr>
        <p:spPr>
          <a:xfrm>
            <a:off x="10800488" y="216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1" name="Ellipse 60">
            <a:extLst>
              <a:ext uri="{FF2B5EF4-FFF2-40B4-BE49-F238E27FC236}">
                <a16:creationId xmlns:a16="http://schemas.microsoft.com/office/drawing/2014/main" id="{AF201960-A0E1-0449-81C5-DF7C781B25DE}"/>
              </a:ext>
            </a:extLst>
          </p:cNvPr>
          <p:cNvSpPr/>
          <p:nvPr/>
        </p:nvSpPr>
        <p:spPr>
          <a:xfrm>
            <a:off x="10800488" y="36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7" name="Ellipse 66">
            <a:extLst>
              <a:ext uri="{FF2B5EF4-FFF2-40B4-BE49-F238E27FC236}">
                <a16:creationId xmlns:a16="http://schemas.microsoft.com/office/drawing/2014/main" id="{F0E518AF-5D8E-5447-89E3-2CD6F5988738}"/>
              </a:ext>
            </a:extLst>
          </p:cNvPr>
          <p:cNvSpPr/>
          <p:nvPr userDrawn="1"/>
        </p:nvSpPr>
        <p:spPr>
          <a:xfrm>
            <a:off x="10800488" y="144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8" name="Ellipse 67">
            <a:extLst>
              <a:ext uri="{FF2B5EF4-FFF2-40B4-BE49-F238E27FC236}">
                <a16:creationId xmlns:a16="http://schemas.microsoft.com/office/drawing/2014/main" id="{A64167ED-E5F5-1343-9F2F-8300DB0C28E0}"/>
              </a:ext>
            </a:extLst>
          </p:cNvPr>
          <p:cNvSpPr/>
          <p:nvPr userDrawn="1"/>
        </p:nvSpPr>
        <p:spPr>
          <a:xfrm>
            <a:off x="10080244" y="216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9" name="Ellipse 68">
            <a:extLst>
              <a:ext uri="{FF2B5EF4-FFF2-40B4-BE49-F238E27FC236}">
                <a16:creationId xmlns:a16="http://schemas.microsoft.com/office/drawing/2014/main" id="{E0D29F82-5B93-AB4C-A806-371A8D1E9242}"/>
              </a:ext>
            </a:extLst>
          </p:cNvPr>
          <p:cNvSpPr/>
          <p:nvPr userDrawn="1"/>
        </p:nvSpPr>
        <p:spPr>
          <a:xfrm>
            <a:off x="9360000" y="216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0" name="Ellipse 69">
            <a:extLst>
              <a:ext uri="{FF2B5EF4-FFF2-40B4-BE49-F238E27FC236}">
                <a16:creationId xmlns:a16="http://schemas.microsoft.com/office/drawing/2014/main" id="{E95E5A92-B35B-B344-80F5-37698AD79B9F}"/>
              </a:ext>
            </a:extLst>
          </p:cNvPr>
          <p:cNvSpPr/>
          <p:nvPr userDrawn="1"/>
        </p:nvSpPr>
        <p:spPr>
          <a:xfrm>
            <a:off x="10080244" y="288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1" name="Ellipse 70">
            <a:extLst>
              <a:ext uri="{FF2B5EF4-FFF2-40B4-BE49-F238E27FC236}">
                <a16:creationId xmlns:a16="http://schemas.microsoft.com/office/drawing/2014/main" id="{B757707F-83BB-C240-A97B-36A7445060EE}"/>
              </a:ext>
            </a:extLst>
          </p:cNvPr>
          <p:cNvSpPr/>
          <p:nvPr userDrawn="1"/>
        </p:nvSpPr>
        <p:spPr>
          <a:xfrm>
            <a:off x="9360000" y="288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2" name="Ellipse 71">
            <a:extLst>
              <a:ext uri="{FF2B5EF4-FFF2-40B4-BE49-F238E27FC236}">
                <a16:creationId xmlns:a16="http://schemas.microsoft.com/office/drawing/2014/main" id="{51A7FBE1-0A20-FE45-A150-0E454FA60CCD}"/>
              </a:ext>
            </a:extLst>
          </p:cNvPr>
          <p:cNvSpPr/>
          <p:nvPr userDrawn="1"/>
        </p:nvSpPr>
        <p:spPr>
          <a:xfrm>
            <a:off x="9360000" y="360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4" name="Ellipse 73">
            <a:extLst>
              <a:ext uri="{FF2B5EF4-FFF2-40B4-BE49-F238E27FC236}">
                <a16:creationId xmlns:a16="http://schemas.microsoft.com/office/drawing/2014/main" id="{B476FBBB-9AE8-CD40-B4F0-0F1030BBABDD}"/>
              </a:ext>
            </a:extLst>
          </p:cNvPr>
          <p:cNvSpPr/>
          <p:nvPr userDrawn="1"/>
        </p:nvSpPr>
        <p:spPr>
          <a:xfrm>
            <a:off x="10080244" y="144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6" name="Ellipse 75">
            <a:extLst>
              <a:ext uri="{FF2B5EF4-FFF2-40B4-BE49-F238E27FC236}">
                <a16:creationId xmlns:a16="http://schemas.microsoft.com/office/drawing/2014/main" id="{D526277A-29F7-A04D-AA3D-261ED2CB63B5}"/>
              </a:ext>
            </a:extLst>
          </p:cNvPr>
          <p:cNvSpPr/>
          <p:nvPr userDrawn="1"/>
        </p:nvSpPr>
        <p:spPr>
          <a:xfrm>
            <a:off x="9360000" y="144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8" name="Ellipse 77">
            <a:extLst>
              <a:ext uri="{FF2B5EF4-FFF2-40B4-BE49-F238E27FC236}">
                <a16:creationId xmlns:a16="http://schemas.microsoft.com/office/drawing/2014/main" id="{F77BB22F-0827-3149-8B82-CE4B78335771}"/>
              </a:ext>
            </a:extLst>
          </p:cNvPr>
          <p:cNvSpPr/>
          <p:nvPr userDrawn="1"/>
        </p:nvSpPr>
        <p:spPr>
          <a:xfrm>
            <a:off x="8640000" y="144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0" name="Ellipse 79">
            <a:extLst>
              <a:ext uri="{FF2B5EF4-FFF2-40B4-BE49-F238E27FC236}">
                <a16:creationId xmlns:a16="http://schemas.microsoft.com/office/drawing/2014/main" id="{EB8FAF62-310A-E24A-9E2B-3531339008D3}"/>
              </a:ext>
            </a:extLst>
          </p:cNvPr>
          <p:cNvSpPr/>
          <p:nvPr userDrawn="1"/>
        </p:nvSpPr>
        <p:spPr>
          <a:xfrm>
            <a:off x="7920000" y="144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1" name="Ellipse 80">
            <a:extLst>
              <a:ext uri="{FF2B5EF4-FFF2-40B4-BE49-F238E27FC236}">
                <a16:creationId xmlns:a16="http://schemas.microsoft.com/office/drawing/2014/main" id="{ED5A11D6-533B-2C49-8058-57C01E69D3AD}"/>
              </a:ext>
            </a:extLst>
          </p:cNvPr>
          <p:cNvSpPr/>
          <p:nvPr userDrawn="1"/>
        </p:nvSpPr>
        <p:spPr>
          <a:xfrm>
            <a:off x="7200000" y="144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2" name="Ellipse 81">
            <a:extLst>
              <a:ext uri="{FF2B5EF4-FFF2-40B4-BE49-F238E27FC236}">
                <a16:creationId xmlns:a16="http://schemas.microsoft.com/office/drawing/2014/main" id="{56539733-B4CC-4342-9F85-CA3FA33295FF}"/>
              </a:ext>
            </a:extLst>
          </p:cNvPr>
          <p:cNvSpPr/>
          <p:nvPr userDrawn="1"/>
        </p:nvSpPr>
        <p:spPr>
          <a:xfrm>
            <a:off x="10800488" y="72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4" name="Ellipse 83">
            <a:extLst>
              <a:ext uri="{FF2B5EF4-FFF2-40B4-BE49-F238E27FC236}">
                <a16:creationId xmlns:a16="http://schemas.microsoft.com/office/drawing/2014/main" id="{F6E1BF51-A4B3-514C-AC25-DC696EFA4C15}"/>
              </a:ext>
            </a:extLst>
          </p:cNvPr>
          <p:cNvSpPr/>
          <p:nvPr userDrawn="1"/>
        </p:nvSpPr>
        <p:spPr>
          <a:xfrm>
            <a:off x="9360000" y="72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5" name="Ellipse 84">
            <a:extLst>
              <a:ext uri="{FF2B5EF4-FFF2-40B4-BE49-F238E27FC236}">
                <a16:creationId xmlns:a16="http://schemas.microsoft.com/office/drawing/2014/main" id="{857DF9DC-4C31-BF42-AF2D-8E579D2D3A64}"/>
              </a:ext>
            </a:extLst>
          </p:cNvPr>
          <p:cNvSpPr/>
          <p:nvPr userDrawn="1"/>
        </p:nvSpPr>
        <p:spPr>
          <a:xfrm>
            <a:off x="8640000" y="72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6" name="Ellipse 85">
            <a:extLst>
              <a:ext uri="{FF2B5EF4-FFF2-40B4-BE49-F238E27FC236}">
                <a16:creationId xmlns:a16="http://schemas.microsoft.com/office/drawing/2014/main" id="{D7ABC604-AC7E-F345-82F6-9D49C30CA94C}"/>
              </a:ext>
            </a:extLst>
          </p:cNvPr>
          <p:cNvSpPr/>
          <p:nvPr userDrawn="1"/>
        </p:nvSpPr>
        <p:spPr>
          <a:xfrm>
            <a:off x="7920000" y="72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7" name="Ellipse 86">
            <a:extLst>
              <a:ext uri="{FF2B5EF4-FFF2-40B4-BE49-F238E27FC236}">
                <a16:creationId xmlns:a16="http://schemas.microsoft.com/office/drawing/2014/main" id="{0A5FF861-0024-934B-BD60-B2869D901096}"/>
              </a:ext>
            </a:extLst>
          </p:cNvPr>
          <p:cNvSpPr/>
          <p:nvPr userDrawn="1"/>
        </p:nvSpPr>
        <p:spPr>
          <a:xfrm>
            <a:off x="9360000" y="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8" name="Plassholder for tekst 8">
            <a:extLst>
              <a:ext uri="{FF2B5EF4-FFF2-40B4-BE49-F238E27FC236}">
                <a16:creationId xmlns:a16="http://schemas.microsoft.com/office/drawing/2014/main" id="{C56F8D15-56B2-E64A-9B4D-05C9CAE353C0}"/>
              </a:ext>
            </a:extLst>
          </p:cNvPr>
          <p:cNvSpPr>
            <a:spLocks noGrp="1"/>
          </p:cNvSpPr>
          <p:nvPr>
            <p:ph type="body" sz="quarter" idx="18"/>
          </p:nvPr>
        </p:nvSpPr>
        <p:spPr>
          <a:xfrm>
            <a:off x="10080000" y="720000"/>
            <a:ext cx="720000" cy="720000"/>
          </a:xfrm>
          <a:prstGeom prst="ellipse">
            <a:avLst/>
          </a:prstGeom>
          <a:solidFill>
            <a:schemeClr val="tx2"/>
          </a:solidFill>
        </p:spPr>
        <p:txBody>
          <a:bodyPr>
            <a:normAutofit/>
          </a:bodyPr>
          <a:lstStyle>
            <a:lvl1pPr marL="0" indent="0">
              <a:buFont typeface="Arial" panose="020B0604020202020204" pitchFamily="34" charset="0"/>
              <a:buNone/>
              <a:defRPr sz="100">
                <a:solidFill>
                  <a:schemeClr val="tx2"/>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83" name="Ellipse 82">
            <a:extLst>
              <a:ext uri="{FF2B5EF4-FFF2-40B4-BE49-F238E27FC236}">
                <a16:creationId xmlns:a16="http://schemas.microsoft.com/office/drawing/2014/main" id="{8627AB49-8AE3-454B-B111-4C9CF9CD4E2D}"/>
              </a:ext>
            </a:extLst>
          </p:cNvPr>
          <p:cNvSpPr/>
          <p:nvPr userDrawn="1"/>
        </p:nvSpPr>
        <p:spPr>
          <a:xfrm>
            <a:off x="10080244" y="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9" name="Ellipse 88">
            <a:extLst>
              <a:ext uri="{FF2B5EF4-FFF2-40B4-BE49-F238E27FC236}">
                <a16:creationId xmlns:a16="http://schemas.microsoft.com/office/drawing/2014/main" id="{532BA16E-8D67-D44A-A004-6034E7333C53}"/>
              </a:ext>
            </a:extLst>
          </p:cNvPr>
          <p:cNvSpPr/>
          <p:nvPr userDrawn="1"/>
        </p:nvSpPr>
        <p:spPr>
          <a:xfrm>
            <a:off x="10800488" y="0"/>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0" name="Ellipse 89">
            <a:extLst>
              <a:ext uri="{FF2B5EF4-FFF2-40B4-BE49-F238E27FC236}">
                <a16:creationId xmlns:a16="http://schemas.microsoft.com/office/drawing/2014/main" id="{FF472E6D-BEBF-8D40-8592-B849AB047C19}"/>
              </a:ext>
            </a:extLst>
          </p:cNvPr>
          <p:cNvSpPr/>
          <p:nvPr userDrawn="1"/>
        </p:nvSpPr>
        <p:spPr>
          <a:xfrm>
            <a:off x="11160488" y="0"/>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1" name="Ellipse 90">
            <a:extLst>
              <a:ext uri="{FF2B5EF4-FFF2-40B4-BE49-F238E27FC236}">
                <a16:creationId xmlns:a16="http://schemas.microsoft.com/office/drawing/2014/main" id="{4A78099A-102F-2C41-91FE-6898D928B463}"/>
              </a:ext>
            </a:extLst>
          </p:cNvPr>
          <p:cNvSpPr/>
          <p:nvPr userDrawn="1"/>
        </p:nvSpPr>
        <p:spPr>
          <a:xfrm>
            <a:off x="11160488" y="360000"/>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2" name="Ellipse 91">
            <a:extLst>
              <a:ext uri="{FF2B5EF4-FFF2-40B4-BE49-F238E27FC236}">
                <a16:creationId xmlns:a16="http://schemas.microsoft.com/office/drawing/2014/main" id="{A4812AD9-4820-4D42-9AFB-29DBDE733779}"/>
              </a:ext>
            </a:extLst>
          </p:cNvPr>
          <p:cNvSpPr/>
          <p:nvPr userDrawn="1"/>
        </p:nvSpPr>
        <p:spPr>
          <a:xfrm>
            <a:off x="10980488" y="36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3" name="Ellipse 92">
            <a:extLst>
              <a:ext uri="{FF2B5EF4-FFF2-40B4-BE49-F238E27FC236}">
                <a16:creationId xmlns:a16="http://schemas.microsoft.com/office/drawing/2014/main" id="{37B464F6-5EFA-4741-8031-DF91B14F7097}"/>
              </a:ext>
            </a:extLst>
          </p:cNvPr>
          <p:cNvSpPr/>
          <p:nvPr userDrawn="1"/>
        </p:nvSpPr>
        <p:spPr>
          <a:xfrm>
            <a:off x="10800488" y="54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4" name="Ellipse 93">
            <a:extLst>
              <a:ext uri="{FF2B5EF4-FFF2-40B4-BE49-F238E27FC236}">
                <a16:creationId xmlns:a16="http://schemas.microsoft.com/office/drawing/2014/main" id="{3ED65747-84D8-3B41-BAB5-212AB7822AD7}"/>
              </a:ext>
            </a:extLst>
          </p:cNvPr>
          <p:cNvSpPr/>
          <p:nvPr userDrawn="1"/>
        </p:nvSpPr>
        <p:spPr>
          <a:xfrm>
            <a:off x="10980488" y="54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17" name="Tittel 16">
            <a:extLst>
              <a:ext uri="{FF2B5EF4-FFF2-40B4-BE49-F238E27FC236}">
                <a16:creationId xmlns:a16="http://schemas.microsoft.com/office/drawing/2014/main" id="{87583AEC-63E1-D94E-A98C-F8759C397EF0}"/>
              </a:ext>
            </a:extLst>
          </p:cNvPr>
          <p:cNvSpPr>
            <a:spLocks noGrp="1"/>
          </p:cNvSpPr>
          <p:nvPr>
            <p:ph type="title"/>
          </p:nvPr>
        </p:nvSpPr>
        <p:spPr>
          <a:xfrm>
            <a:off x="720001" y="657651"/>
            <a:ext cx="5760000" cy="2159999"/>
          </a:xfrm>
        </p:spPr>
        <p:txBody>
          <a:bodyPr/>
          <a:lstStyle>
            <a:lvl1pPr>
              <a:lnSpc>
                <a:spcPct val="100000"/>
              </a:lnSpc>
              <a:defRPr/>
            </a:lvl1pPr>
          </a:lstStyle>
          <a:p>
            <a:r>
              <a:rPr lang="nb-NO"/>
              <a:t>Klikk for å redigere tittelstil</a:t>
            </a:r>
            <a:endParaRPr lang="nb-NO" dirty="0"/>
          </a:p>
        </p:txBody>
      </p:sp>
    </p:spTree>
    <p:extLst>
      <p:ext uri="{BB962C8B-B14F-4D97-AF65-F5344CB8AC3E}">
        <p14:creationId xmlns:p14="http://schemas.microsoft.com/office/powerpoint/2010/main" val="4219199716"/>
      </p:ext>
    </p:extLst>
  </p:cSld>
  <p:clrMapOvr>
    <a:masterClrMapping/>
  </p:clrMapOvr>
  <p:extLst>
    <p:ext uri="{DCECCB84-F9BA-43D5-87BE-67443E8EF086}">
      <p15:sldGuideLst xmlns:p15="http://schemas.microsoft.com/office/powerpoint/2012/main">
        <p15:guide id="1" pos="36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loverskrift punkt">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8FBD8FB-3E40-5F49-9995-A784F6631EEF}"/>
              </a:ext>
            </a:extLst>
          </p:cNvPr>
          <p:cNvSpPr>
            <a:spLocks noGrp="1"/>
          </p:cNvSpPr>
          <p:nvPr>
            <p:ph type="body" idx="1"/>
          </p:nvPr>
        </p:nvSpPr>
        <p:spPr>
          <a:xfrm>
            <a:off x="720001" y="2952737"/>
            <a:ext cx="5760000" cy="2159999"/>
          </a:xfrm>
        </p:spPr>
        <p:txBody>
          <a:bodyPr lIns="0" tIns="0" rIns="0" bIns="0" anchor="t" anchorCtr="0">
            <a:normAutofit/>
          </a:bodyPr>
          <a:lstStyle>
            <a:lvl1pPr marL="0" indent="0" algn="l">
              <a:lnSpc>
                <a:spcPct val="100000"/>
              </a:lnSpc>
              <a:spcBef>
                <a:spcPts val="0"/>
              </a:spcBef>
              <a:buNone/>
              <a:defRPr sz="2400">
                <a:solidFill>
                  <a:schemeClr val="tx2"/>
                </a:solidFill>
              </a:defRPr>
            </a:lvl1pPr>
            <a:lvl2pPr marL="431982" indent="0">
              <a:buNone/>
              <a:defRPr sz="1890">
                <a:solidFill>
                  <a:schemeClr val="tx1">
                    <a:tint val="75000"/>
                  </a:schemeClr>
                </a:solidFill>
              </a:defRPr>
            </a:lvl2pPr>
            <a:lvl3pPr marL="863963" indent="0">
              <a:buNone/>
              <a:defRPr sz="1701">
                <a:solidFill>
                  <a:schemeClr val="tx1">
                    <a:tint val="75000"/>
                  </a:schemeClr>
                </a:solidFill>
              </a:defRPr>
            </a:lvl3pPr>
            <a:lvl4pPr marL="1295945" indent="0">
              <a:buNone/>
              <a:defRPr sz="1512">
                <a:solidFill>
                  <a:schemeClr val="tx1">
                    <a:tint val="75000"/>
                  </a:schemeClr>
                </a:solidFill>
              </a:defRPr>
            </a:lvl4pPr>
            <a:lvl5pPr marL="1727925" indent="0">
              <a:buNone/>
              <a:defRPr sz="1512">
                <a:solidFill>
                  <a:schemeClr val="tx1">
                    <a:tint val="75000"/>
                  </a:schemeClr>
                </a:solidFill>
              </a:defRPr>
            </a:lvl5pPr>
            <a:lvl6pPr marL="2159907" indent="0">
              <a:buNone/>
              <a:defRPr sz="1512">
                <a:solidFill>
                  <a:schemeClr val="tx1">
                    <a:tint val="75000"/>
                  </a:schemeClr>
                </a:solidFill>
              </a:defRPr>
            </a:lvl6pPr>
            <a:lvl7pPr marL="2591887" indent="0">
              <a:buNone/>
              <a:defRPr sz="1512">
                <a:solidFill>
                  <a:schemeClr val="tx1">
                    <a:tint val="75000"/>
                  </a:schemeClr>
                </a:solidFill>
              </a:defRPr>
            </a:lvl7pPr>
            <a:lvl8pPr marL="3023870" indent="0">
              <a:buNone/>
              <a:defRPr sz="1512">
                <a:solidFill>
                  <a:schemeClr val="tx1">
                    <a:tint val="75000"/>
                  </a:schemeClr>
                </a:solidFill>
              </a:defRPr>
            </a:lvl8pPr>
            <a:lvl9pPr marL="3455852" indent="0">
              <a:buNone/>
              <a:defRPr sz="1512">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9AFEFFEB-76DB-4C45-A38F-CABB1AF1775C}"/>
              </a:ext>
            </a:extLst>
          </p:cNvPr>
          <p:cNvSpPr>
            <a:spLocks noGrp="1"/>
          </p:cNvSpPr>
          <p:nvPr>
            <p:ph type="dt" sz="half" idx="15"/>
          </p:nvPr>
        </p:nvSpPr>
        <p:spPr/>
        <p:txBody>
          <a:bodyPr/>
          <a:lstStyle/>
          <a:p>
            <a:fld id="{39087903-94A0-7641-B7AE-A2806F18DBFC}" type="datetime1">
              <a:rPr lang="nb-NO" smtClean="0"/>
              <a:t>07.04.2022</a:t>
            </a:fld>
            <a:endParaRPr lang="nb-NO" dirty="0"/>
          </a:p>
        </p:txBody>
      </p:sp>
      <p:sp>
        <p:nvSpPr>
          <p:cNvPr id="8" name="Plassholder for bunntekst 7">
            <a:extLst>
              <a:ext uri="{FF2B5EF4-FFF2-40B4-BE49-F238E27FC236}">
                <a16:creationId xmlns:a16="http://schemas.microsoft.com/office/drawing/2014/main" id="{7F1D5DC9-B823-BC45-8854-E860B64757AA}"/>
              </a:ext>
            </a:extLst>
          </p:cNvPr>
          <p:cNvSpPr>
            <a:spLocks noGrp="1"/>
          </p:cNvSpPr>
          <p:nvPr>
            <p:ph type="ftr" sz="quarter" idx="16"/>
          </p:nvPr>
        </p:nvSpPr>
        <p:spPr/>
        <p:txBody>
          <a:bodyPr/>
          <a:lstStyle/>
          <a:p>
            <a:endParaRPr lang="nb-NO" dirty="0"/>
          </a:p>
        </p:txBody>
      </p:sp>
      <p:sp>
        <p:nvSpPr>
          <p:cNvPr id="16" name="Plassholder for lysbildenummer 15">
            <a:extLst>
              <a:ext uri="{FF2B5EF4-FFF2-40B4-BE49-F238E27FC236}">
                <a16:creationId xmlns:a16="http://schemas.microsoft.com/office/drawing/2014/main" id="{F233633F-3677-D243-B71D-DCCED2B06336}"/>
              </a:ext>
            </a:extLst>
          </p:cNvPr>
          <p:cNvSpPr>
            <a:spLocks noGrp="1"/>
          </p:cNvSpPr>
          <p:nvPr>
            <p:ph type="sldNum" sz="quarter" idx="17"/>
          </p:nvPr>
        </p:nvSpPr>
        <p:spPr/>
        <p:txBody>
          <a:bodyPr/>
          <a:lstStyle/>
          <a:p>
            <a:fld id="{2669DC3F-86DD-5E47-9F88-47928C21BE2F}" type="slidenum">
              <a:rPr lang="nb-NO" smtClean="0"/>
              <a:pPr/>
              <a:t>‹#›</a:t>
            </a:fld>
            <a:endParaRPr lang="nb-NO"/>
          </a:p>
        </p:txBody>
      </p:sp>
      <p:sp>
        <p:nvSpPr>
          <p:cNvPr id="41" name="Ellipse 40">
            <a:extLst>
              <a:ext uri="{FF2B5EF4-FFF2-40B4-BE49-F238E27FC236}">
                <a16:creationId xmlns:a16="http://schemas.microsoft.com/office/drawing/2014/main" id="{A5B1CFDF-C055-6C40-B0EC-C99913C84BE8}"/>
              </a:ext>
            </a:extLst>
          </p:cNvPr>
          <p:cNvSpPr/>
          <p:nvPr userDrawn="1"/>
        </p:nvSpPr>
        <p:spPr>
          <a:xfrm>
            <a:off x="7200000" y="2160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42" name="Ellipse 41">
            <a:extLst>
              <a:ext uri="{FF2B5EF4-FFF2-40B4-BE49-F238E27FC236}">
                <a16:creationId xmlns:a16="http://schemas.microsoft.com/office/drawing/2014/main" id="{7EB79213-87B5-AA4D-9483-BF977C6ED85F}"/>
              </a:ext>
            </a:extLst>
          </p:cNvPr>
          <p:cNvSpPr/>
          <p:nvPr userDrawn="1"/>
        </p:nvSpPr>
        <p:spPr>
          <a:xfrm>
            <a:off x="10800488" y="21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1" name="Ellipse 60">
            <a:extLst>
              <a:ext uri="{FF2B5EF4-FFF2-40B4-BE49-F238E27FC236}">
                <a16:creationId xmlns:a16="http://schemas.microsoft.com/office/drawing/2014/main" id="{AF201960-A0E1-0449-81C5-DF7C781B25DE}"/>
              </a:ext>
            </a:extLst>
          </p:cNvPr>
          <p:cNvSpPr/>
          <p:nvPr/>
        </p:nvSpPr>
        <p:spPr>
          <a:xfrm>
            <a:off x="10800488" y="36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7" name="Ellipse 66">
            <a:extLst>
              <a:ext uri="{FF2B5EF4-FFF2-40B4-BE49-F238E27FC236}">
                <a16:creationId xmlns:a16="http://schemas.microsoft.com/office/drawing/2014/main" id="{F0E518AF-5D8E-5447-89E3-2CD6F5988738}"/>
              </a:ext>
            </a:extLst>
          </p:cNvPr>
          <p:cNvSpPr/>
          <p:nvPr userDrawn="1"/>
        </p:nvSpPr>
        <p:spPr>
          <a:xfrm>
            <a:off x="10800488" y="14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8" name="Ellipse 67">
            <a:extLst>
              <a:ext uri="{FF2B5EF4-FFF2-40B4-BE49-F238E27FC236}">
                <a16:creationId xmlns:a16="http://schemas.microsoft.com/office/drawing/2014/main" id="{A64167ED-E5F5-1343-9F2F-8300DB0C28E0}"/>
              </a:ext>
            </a:extLst>
          </p:cNvPr>
          <p:cNvSpPr/>
          <p:nvPr userDrawn="1"/>
        </p:nvSpPr>
        <p:spPr>
          <a:xfrm>
            <a:off x="10080244" y="21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9" name="Ellipse 68">
            <a:extLst>
              <a:ext uri="{FF2B5EF4-FFF2-40B4-BE49-F238E27FC236}">
                <a16:creationId xmlns:a16="http://schemas.microsoft.com/office/drawing/2014/main" id="{E0D29F82-5B93-AB4C-A806-371A8D1E9242}"/>
              </a:ext>
            </a:extLst>
          </p:cNvPr>
          <p:cNvSpPr/>
          <p:nvPr userDrawn="1"/>
        </p:nvSpPr>
        <p:spPr>
          <a:xfrm>
            <a:off x="9360000" y="21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0" name="Ellipse 69">
            <a:extLst>
              <a:ext uri="{FF2B5EF4-FFF2-40B4-BE49-F238E27FC236}">
                <a16:creationId xmlns:a16="http://schemas.microsoft.com/office/drawing/2014/main" id="{E95E5A92-B35B-B344-80F5-37698AD79B9F}"/>
              </a:ext>
            </a:extLst>
          </p:cNvPr>
          <p:cNvSpPr/>
          <p:nvPr userDrawn="1"/>
        </p:nvSpPr>
        <p:spPr>
          <a:xfrm>
            <a:off x="10080244" y="288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1" name="Ellipse 70">
            <a:extLst>
              <a:ext uri="{FF2B5EF4-FFF2-40B4-BE49-F238E27FC236}">
                <a16:creationId xmlns:a16="http://schemas.microsoft.com/office/drawing/2014/main" id="{B757707F-83BB-C240-A97B-36A7445060EE}"/>
              </a:ext>
            </a:extLst>
          </p:cNvPr>
          <p:cNvSpPr/>
          <p:nvPr userDrawn="1"/>
        </p:nvSpPr>
        <p:spPr>
          <a:xfrm>
            <a:off x="9360000" y="288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2" name="Ellipse 71">
            <a:extLst>
              <a:ext uri="{FF2B5EF4-FFF2-40B4-BE49-F238E27FC236}">
                <a16:creationId xmlns:a16="http://schemas.microsoft.com/office/drawing/2014/main" id="{51A7FBE1-0A20-FE45-A150-0E454FA60CCD}"/>
              </a:ext>
            </a:extLst>
          </p:cNvPr>
          <p:cNvSpPr/>
          <p:nvPr userDrawn="1"/>
        </p:nvSpPr>
        <p:spPr>
          <a:xfrm>
            <a:off x="9360000" y="360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4" name="Ellipse 73">
            <a:extLst>
              <a:ext uri="{FF2B5EF4-FFF2-40B4-BE49-F238E27FC236}">
                <a16:creationId xmlns:a16="http://schemas.microsoft.com/office/drawing/2014/main" id="{B476FBBB-9AE8-CD40-B4F0-0F1030BBABDD}"/>
              </a:ext>
            </a:extLst>
          </p:cNvPr>
          <p:cNvSpPr/>
          <p:nvPr userDrawn="1"/>
        </p:nvSpPr>
        <p:spPr>
          <a:xfrm>
            <a:off x="10080244" y="14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6" name="Ellipse 75">
            <a:extLst>
              <a:ext uri="{FF2B5EF4-FFF2-40B4-BE49-F238E27FC236}">
                <a16:creationId xmlns:a16="http://schemas.microsoft.com/office/drawing/2014/main" id="{D526277A-29F7-A04D-AA3D-261ED2CB63B5}"/>
              </a:ext>
            </a:extLst>
          </p:cNvPr>
          <p:cNvSpPr/>
          <p:nvPr userDrawn="1"/>
        </p:nvSpPr>
        <p:spPr>
          <a:xfrm>
            <a:off x="9360000" y="14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8" name="Ellipse 77">
            <a:extLst>
              <a:ext uri="{FF2B5EF4-FFF2-40B4-BE49-F238E27FC236}">
                <a16:creationId xmlns:a16="http://schemas.microsoft.com/office/drawing/2014/main" id="{F77BB22F-0827-3149-8B82-CE4B78335771}"/>
              </a:ext>
            </a:extLst>
          </p:cNvPr>
          <p:cNvSpPr/>
          <p:nvPr userDrawn="1"/>
        </p:nvSpPr>
        <p:spPr>
          <a:xfrm>
            <a:off x="8640000" y="14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0" name="Ellipse 79">
            <a:extLst>
              <a:ext uri="{FF2B5EF4-FFF2-40B4-BE49-F238E27FC236}">
                <a16:creationId xmlns:a16="http://schemas.microsoft.com/office/drawing/2014/main" id="{EB8FAF62-310A-E24A-9E2B-3531339008D3}"/>
              </a:ext>
            </a:extLst>
          </p:cNvPr>
          <p:cNvSpPr/>
          <p:nvPr userDrawn="1"/>
        </p:nvSpPr>
        <p:spPr>
          <a:xfrm>
            <a:off x="7920000" y="14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1" name="Ellipse 80">
            <a:extLst>
              <a:ext uri="{FF2B5EF4-FFF2-40B4-BE49-F238E27FC236}">
                <a16:creationId xmlns:a16="http://schemas.microsoft.com/office/drawing/2014/main" id="{ED5A11D6-533B-2C49-8058-57C01E69D3AD}"/>
              </a:ext>
            </a:extLst>
          </p:cNvPr>
          <p:cNvSpPr/>
          <p:nvPr userDrawn="1"/>
        </p:nvSpPr>
        <p:spPr>
          <a:xfrm>
            <a:off x="7200000" y="14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2" name="Ellipse 81">
            <a:extLst>
              <a:ext uri="{FF2B5EF4-FFF2-40B4-BE49-F238E27FC236}">
                <a16:creationId xmlns:a16="http://schemas.microsoft.com/office/drawing/2014/main" id="{56539733-B4CC-4342-9F85-CA3FA33295FF}"/>
              </a:ext>
            </a:extLst>
          </p:cNvPr>
          <p:cNvSpPr/>
          <p:nvPr userDrawn="1"/>
        </p:nvSpPr>
        <p:spPr>
          <a:xfrm>
            <a:off x="10800488" y="72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4" name="Ellipse 83">
            <a:extLst>
              <a:ext uri="{FF2B5EF4-FFF2-40B4-BE49-F238E27FC236}">
                <a16:creationId xmlns:a16="http://schemas.microsoft.com/office/drawing/2014/main" id="{F6E1BF51-A4B3-514C-AC25-DC696EFA4C15}"/>
              </a:ext>
            </a:extLst>
          </p:cNvPr>
          <p:cNvSpPr/>
          <p:nvPr userDrawn="1"/>
        </p:nvSpPr>
        <p:spPr>
          <a:xfrm>
            <a:off x="9360000" y="72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5" name="Ellipse 84">
            <a:extLst>
              <a:ext uri="{FF2B5EF4-FFF2-40B4-BE49-F238E27FC236}">
                <a16:creationId xmlns:a16="http://schemas.microsoft.com/office/drawing/2014/main" id="{857DF9DC-4C31-BF42-AF2D-8E579D2D3A64}"/>
              </a:ext>
            </a:extLst>
          </p:cNvPr>
          <p:cNvSpPr/>
          <p:nvPr userDrawn="1"/>
        </p:nvSpPr>
        <p:spPr>
          <a:xfrm>
            <a:off x="8640000" y="72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6" name="Ellipse 85">
            <a:extLst>
              <a:ext uri="{FF2B5EF4-FFF2-40B4-BE49-F238E27FC236}">
                <a16:creationId xmlns:a16="http://schemas.microsoft.com/office/drawing/2014/main" id="{D7ABC604-AC7E-F345-82F6-9D49C30CA94C}"/>
              </a:ext>
            </a:extLst>
          </p:cNvPr>
          <p:cNvSpPr/>
          <p:nvPr userDrawn="1"/>
        </p:nvSpPr>
        <p:spPr>
          <a:xfrm>
            <a:off x="7920000" y="72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7" name="Ellipse 86">
            <a:extLst>
              <a:ext uri="{FF2B5EF4-FFF2-40B4-BE49-F238E27FC236}">
                <a16:creationId xmlns:a16="http://schemas.microsoft.com/office/drawing/2014/main" id="{0A5FF861-0024-934B-BD60-B2869D901096}"/>
              </a:ext>
            </a:extLst>
          </p:cNvPr>
          <p:cNvSpPr/>
          <p:nvPr userDrawn="1"/>
        </p:nvSpPr>
        <p:spPr>
          <a:xfrm>
            <a:off x="9360000" y="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8" name="Plassholder for tekst 8">
            <a:extLst>
              <a:ext uri="{FF2B5EF4-FFF2-40B4-BE49-F238E27FC236}">
                <a16:creationId xmlns:a16="http://schemas.microsoft.com/office/drawing/2014/main" id="{C56F8D15-56B2-E64A-9B4D-05C9CAE353C0}"/>
              </a:ext>
            </a:extLst>
          </p:cNvPr>
          <p:cNvSpPr>
            <a:spLocks noGrp="1"/>
          </p:cNvSpPr>
          <p:nvPr>
            <p:ph type="body" sz="quarter" idx="18"/>
          </p:nvPr>
        </p:nvSpPr>
        <p:spPr>
          <a:xfrm>
            <a:off x="10080000" y="720000"/>
            <a:ext cx="720000" cy="720000"/>
          </a:xfrm>
          <a:prstGeom prst="ellipse">
            <a:avLst/>
          </a:prstGeom>
          <a:solidFill>
            <a:schemeClr val="accent3"/>
          </a:solidFill>
        </p:spPr>
        <p:txBody>
          <a:bodyPr>
            <a:normAutofit/>
          </a:bodyPr>
          <a:lstStyle>
            <a:lvl1pPr marL="0" indent="0">
              <a:buFont typeface="Arial" panose="020B0604020202020204" pitchFamily="34" charset="0"/>
              <a:buNone/>
              <a:defRPr sz="100">
                <a:solidFill>
                  <a:schemeClr val="accent3"/>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83" name="Ellipse 82">
            <a:extLst>
              <a:ext uri="{FF2B5EF4-FFF2-40B4-BE49-F238E27FC236}">
                <a16:creationId xmlns:a16="http://schemas.microsoft.com/office/drawing/2014/main" id="{8627AB49-8AE3-454B-B111-4C9CF9CD4E2D}"/>
              </a:ext>
            </a:extLst>
          </p:cNvPr>
          <p:cNvSpPr/>
          <p:nvPr userDrawn="1"/>
        </p:nvSpPr>
        <p:spPr>
          <a:xfrm>
            <a:off x="10080244" y="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9" name="Ellipse 88">
            <a:extLst>
              <a:ext uri="{FF2B5EF4-FFF2-40B4-BE49-F238E27FC236}">
                <a16:creationId xmlns:a16="http://schemas.microsoft.com/office/drawing/2014/main" id="{532BA16E-8D67-D44A-A004-6034E7333C53}"/>
              </a:ext>
            </a:extLst>
          </p:cNvPr>
          <p:cNvSpPr/>
          <p:nvPr userDrawn="1"/>
        </p:nvSpPr>
        <p:spPr>
          <a:xfrm>
            <a:off x="10800488" y="0"/>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0" name="Ellipse 89">
            <a:extLst>
              <a:ext uri="{FF2B5EF4-FFF2-40B4-BE49-F238E27FC236}">
                <a16:creationId xmlns:a16="http://schemas.microsoft.com/office/drawing/2014/main" id="{FF472E6D-BEBF-8D40-8592-B849AB047C19}"/>
              </a:ext>
            </a:extLst>
          </p:cNvPr>
          <p:cNvSpPr/>
          <p:nvPr userDrawn="1"/>
        </p:nvSpPr>
        <p:spPr>
          <a:xfrm>
            <a:off x="11160488" y="0"/>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1" name="Ellipse 90">
            <a:extLst>
              <a:ext uri="{FF2B5EF4-FFF2-40B4-BE49-F238E27FC236}">
                <a16:creationId xmlns:a16="http://schemas.microsoft.com/office/drawing/2014/main" id="{4A78099A-102F-2C41-91FE-6898D928B463}"/>
              </a:ext>
            </a:extLst>
          </p:cNvPr>
          <p:cNvSpPr/>
          <p:nvPr userDrawn="1"/>
        </p:nvSpPr>
        <p:spPr>
          <a:xfrm>
            <a:off x="11160488" y="360000"/>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2" name="Ellipse 91">
            <a:extLst>
              <a:ext uri="{FF2B5EF4-FFF2-40B4-BE49-F238E27FC236}">
                <a16:creationId xmlns:a16="http://schemas.microsoft.com/office/drawing/2014/main" id="{A4812AD9-4820-4D42-9AFB-29DBDE733779}"/>
              </a:ext>
            </a:extLst>
          </p:cNvPr>
          <p:cNvSpPr/>
          <p:nvPr userDrawn="1"/>
        </p:nvSpPr>
        <p:spPr>
          <a:xfrm>
            <a:off x="10980488" y="36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3" name="Ellipse 92">
            <a:extLst>
              <a:ext uri="{FF2B5EF4-FFF2-40B4-BE49-F238E27FC236}">
                <a16:creationId xmlns:a16="http://schemas.microsoft.com/office/drawing/2014/main" id="{37B464F6-5EFA-4741-8031-DF91B14F7097}"/>
              </a:ext>
            </a:extLst>
          </p:cNvPr>
          <p:cNvSpPr/>
          <p:nvPr userDrawn="1"/>
        </p:nvSpPr>
        <p:spPr>
          <a:xfrm>
            <a:off x="10800488" y="54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4" name="Ellipse 93">
            <a:extLst>
              <a:ext uri="{FF2B5EF4-FFF2-40B4-BE49-F238E27FC236}">
                <a16:creationId xmlns:a16="http://schemas.microsoft.com/office/drawing/2014/main" id="{3ED65747-84D8-3B41-BAB5-212AB7822AD7}"/>
              </a:ext>
            </a:extLst>
          </p:cNvPr>
          <p:cNvSpPr/>
          <p:nvPr userDrawn="1"/>
        </p:nvSpPr>
        <p:spPr>
          <a:xfrm>
            <a:off x="10980488" y="54000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17" name="Tittel 16">
            <a:extLst>
              <a:ext uri="{FF2B5EF4-FFF2-40B4-BE49-F238E27FC236}">
                <a16:creationId xmlns:a16="http://schemas.microsoft.com/office/drawing/2014/main" id="{87583AEC-63E1-D94E-A98C-F8759C397EF0}"/>
              </a:ext>
            </a:extLst>
          </p:cNvPr>
          <p:cNvSpPr>
            <a:spLocks noGrp="1"/>
          </p:cNvSpPr>
          <p:nvPr>
            <p:ph type="title"/>
          </p:nvPr>
        </p:nvSpPr>
        <p:spPr>
          <a:xfrm>
            <a:off x="720001" y="657651"/>
            <a:ext cx="5760000" cy="2159999"/>
          </a:xfrm>
        </p:spPr>
        <p:txBody>
          <a:bodyPr/>
          <a:lstStyle>
            <a:lvl1pPr>
              <a:lnSpc>
                <a:spcPct val="100000"/>
              </a:lnSpc>
              <a:defRPr/>
            </a:lvl1pPr>
          </a:lstStyle>
          <a:p>
            <a:r>
              <a:rPr lang="nb-NO"/>
              <a:t>Klikk for å redigere tittelstil</a:t>
            </a:r>
            <a:endParaRPr lang="nb-NO" dirty="0"/>
          </a:p>
        </p:txBody>
      </p:sp>
    </p:spTree>
    <p:extLst>
      <p:ext uri="{BB962C8B-B14F-4D97-AF65-F5344CB8AC3E}">
        <p14:creationId xmlns:p14="http://schemas.microsoft.com/office/powerpoint/2010/main" val="3546100095"/>
      </p:ext>
    </p:extLst>
  </p:cSld>
  <p:clrMapOvr>
    <a:masterClrMapping/>
  </p:clrMapOvr>
  <p:extLst>
    <p:ext uri="{DCECCB84-F9BA-43D5-87BE-67443E8EF086}">
      <p15:sldGuideLst xmlns:p15="http://schemas.microsoft.com/office/powerpoint/2012/main">
        <p15:guide id="1" pos="36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loverskrift punkt neg">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8FBD8FB-3E40-5F49-9995-A784F6631EEF}"/>
              </a:ext>
            </a:extLst>
          </p:cNvPr>
          <p:cNvSpPr>
            <a:spLocks noGrp="1"/>
          </p:cNvSpPr>
          <p:nvPr>
            <p:ph type="body" idx="1"/>
          </p:nvPr>
        </p:nvSpPr>
        <p:spPr>
          <a:xfrm>
            <a:off x="5041350" y="2952737"/>
            <a:ext cx="5760000" cy="2159999"/>
          </a:xfrm>
        </p:spPr>
        <p:txBody>
          <a:bodyPr lIns="0" tIns="0" rIns="0" bIns="0" anchor="t" anchorCtr="0">
            <a:normAutofit/>
          </a:bodyPr>
          <a:lstStyle>
            <a:lvl1pPr marL="0" indent="0" algn="l">
              <a:lnSpc>
                <a:spcPct val="100000"/>
              </a:lnSpc>
              <a:spcBef>
                <a:spcPts val="0"/>
              </a:spcBef>
              <a:buNone/>
              <a:defRPr sz="2400">
                <a:solidFill>
                  <a:schemeClr val="bg1"/>
                </a:solidFill>
              </a:defRPr>
            </a:lvl1pPr>
            <a:lvl2pPr marL="431982" indent="0">
              <a:buNone/>
              <a:defRPr sz="1890">
                <a:solidFill>
                  <a:schemeClr val="tx1">
                    <a:tint val="75000"/>
                  </a:schemeClr>
                </a:solidFill>
              </a:defRPr>
            </a:lvl2pPr>
            <a:lvl3pPr marL="863963" indent="0">
              <a:buNone/>
              <a:defRPr sz="1701">
                <a:solidFill>
                  <a:schemeClr val="tx1">
                    <a:tint val="75000"/>
                  </a:schemeClr>
                </a:solidFill>
              </a:defRPr>
            </a:lvl3pPr>
            <a:lvl4pPr marL="1295945" indent="0">
              <a:buNone/>
              <a:defRPr sz="1512">
                <a:solidFill>
                  <a:schemeClr val="tx1">
                    <a:tint val="75000"/>
                  </a:schemeClr>
                </a:solidFill>
              </a:defRPr>
            </a:lvl4pPr>
            <a:lvl5pPr marL="1727925" indent="0">
              <a:buNone/>
              <a:defRPr sz="1512">
                <a:solidFill>
                  <a:schemeClr val="tx1">
                    <a:tint val="75000"/>
                  </a:schemeClr>
                </a:solidFill>
              </a:defRPr>
            </a:lvl5pPr>
            <a:lvl6pPr marL="2159907" indent="0">
              <a:buNone/>
              <a:defRPr sz="1512">
                <a:solidFill>
                  <a:schemeClr val="tx1">
                    <a:tint val="75000"/>
                  </a:schemeClr>
                </a:solidFill>
              </a:defRPr>
            </a:lvl6pPr>
            <a:lvl7pPr marL="2591887" indent="0">
              <a:buNone/>
              <a:defRPr sz="1512">
                <a:solidFill>
                  <a:schemeClr val="tx1">
                    <a:tint val="75000"/>
                  </a:schemeClr>
                </a:solidFill>
              </a:defRPr>
            </a:lvl7pPr>
            <a:lvl8pPr marL="3023870" indent="0">
              <a:buNone/>
              <a:defRPr sz="1512">
                <a:solidFill>
                  <a:schemeClr val="tx1">
                    <a:tint val="75000"/>
                  </a:schemeClr>
                </a:solidFill>
              </a:defRPr>
            </a:lvl8pPr>
            <a:lvl9pPr marL="3455852" indent="0">
              <a:buNone/>
              <a:defRPr sz="1512">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9AFEFFEB-76DB-4C45-A38F-CABB1AF1775C}"/>
              </a:ext>
            </a:extLst>
          </p:cNvPr>
          <p:cNvSpPr>
            <a:spLocks noGrp="1"/>
          </p:cNvSpPr>
          <p:nvPr>
            <p:ph type="dt" sz="half" idx="15"/>
          </p:nvPr>
        </p:nvSpPr>
        <p:spPr/>
        <p:txBody>
          <a:bodyPr/>
          <a:lstStyle>
            <a:lvl1pPr>
              <a:defRPr>
                <a:solidFill>
                  <a:schemeClr val="bg1"/>
                </a:solidFill>
              </a:defRPr>
            </a:lvl1pPr>
          </a:lstStyle>
          <a:p>
            <a:fld id="{1245223A-AE2F-974A-9FE8-08B76778DA42}" type="datetime1">
              <a:rPr lang="nb-NO" smtClean="0"/>
              <a:t>07.04.2022</a:t>
            </a:fld>
            <a:endParaRPr lang="nb-NO" dirty="0"/>
          </a:p>
        </p:txBody>
      </p:sp>
      <p:sp>
        <p:nvSpPr>
          <p:cNvPr id="8" name="Plassholder for bunntekst 7">
            <a:extLst>
              <a:ext uri="{FF2B5EF4-FFF2-40B4-BE49-F238E27FC236}">
                <a16:creationId xmlns:a16="http://schemas.microsoft.com/office/drawing/2014/main" id="{7F1D5DC9-B823-BC45-8854-E860B64757AA}"/>
              </a:ext>
            </a:extLst>
          </p:cNvPr>
          <p:cNvSpPr>
            <a:spLocks noGrp="1"/>
          </p:cNvSpPr>
          <p:nvPr>
            <p:ph type="ftr" sz="quarter" idx="16"/>
          </p:nvPr>
        </p:nvSpPr>
        <p:spPr/>
        <p:txBody>
          <a:bodyPr/>
          <a:lstStyle>
            <a:lvl1pPr>
              <a:defRPr>
                <a:solidFill>
                  <a:schemeClr val="bg1"/>
                </a:solidFill>
              </a:defRPr>
            </a:lvl1pPr>
          </a:lstStyle>
          <a:p>
            <a:endParaRPr lang="nb-NO" dirty="0"/>
          </a:p>
        </p:txBody>
      </p:sp>
      <p:sp>
        <p:nvSpPr>
          <p:cNvPr id="16" name="Plassholder for lysbildenummer 15">
            <a:extLst>
              <a:ext uri="{FF2B5EF4-FFF2-40B4-BE49-F238E27FC236}">
                <a16:creationId xmlns:a16="http://schemas.microsoft.com/office/drawing/2014/main" id="{F233633F-3677-D243-B71D-DCCED2B06336}"/>
              </a:ext>
            </a:extLst>
          </p:cNvPr>
          <p:cNvSpPr>
            <a:spLocks noGrp="1"/>
          </p:cNvSpPr>
          <p:nvPr>
            <p:ph type="sldNum" sz="quarter" idx="17"/>
          </p:nvPr>
        </p:nvSpPr>
        <p:spPr/>
        <p:txBody>
          <a:bodyPr/>
          <a:lstStyle>
            <a:lvl1pPr>
              <a:defRPr>
                <a:solidFill>
                  <a:schemeClr val="bg1"/>
                </a:solidFill>
              </a:defRPr>
            </a:lvl1pPr>
          </a:lstStyle>
          <a:p>
            <a:fld id="{2669DC3F-86DD-5E47-9F88-47928C21BE2F}" type="slidenum">
              <a:rPr lang="nb-NO" smtClean="0"/>
              <a:pPr/>
              <a:t>‹#›</a:t>
            </a:fld>
            <a:endParaRPr lang="nb-NO"/>
          </a:p>
        </p:txBody>
      </p:sp>
      <p:sp>
        <p:nvSpPr>
          <p:cNvPr id="41" name="Ellipse 40">
            <a:extLst>
              <a:ext uri="{FF2B5EF4-FFF2-40B4-BE49-F238E27FC236}">
                <a16:creationId xmlns:a16="http://schemas.microsoft.com/office/drawing/2014/main" id="{A5B1CFDF-C055-6C40-B0EC-C99913C84BE8}"/>
              </a:ext>
            </a:extLst>
          </p:cNvPr>
          <p:cNvSpPr/>
          <p:nvPr userDrawn="1"/>
        </p:nvSpPr>
        <p:spPr>
          <a:xfrm>
            <a:off x="2161106" y="2160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0" name="Ellipse 69">
            <a:extLst>
              <a:ext uri="{FF2B5EF4-FFF2-40B4-BE49-F238E27FC236}">
                <a16:creationId xmlns:a16="http://schemas.microsoft.com/office/drawing/2014/main" id="{E95E5A92-B35B-B344-80F5-37698AD79B9F}"/>
              </a:ext>
            </a:extLst>
          </p:cNvPr>
          <p:cNvSpPr/>
          <p:nvPr userDrawn="1"/>
        </p:nvSpPr>
        <p:spPr>
          <a:xfrm>
            <a:off x="1439382" y="360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1" name="Ellipse 70">
            <a:extLst>
              <a:ext uri="{FF2B5EF4-FFF2-40B4-BE49-F238E27FC236}">
                <a16:creationId xmlns:a16="http://schemas.microsoft.com/office/drawing/2014/main" id="{B757707F-83BB-C240-A97B-36A7445060EE}"/>
              </a:ext>
            </a:extLst>
          </p:cNvPr>
          <p:cNvSpPr/>
          <p:nvPr userDrawn="1"/>
        </p:nvSpPr>
        <p:spPr>
          <a:xfrm>
            <a:off x="719138" y="360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2" name="Ellipse 71">
            <a:extLst>
              <a:ext uri="{FF2B5EF4-FFF2-40B4-BE49-F238E27FC236}">
                <a16:creationId xmlns:a16="http://schemas.microsoft.com/office/drawing/2014/main" id="{51A7FBE1-0A20-FE45-A150-0E454FA60CCD}"/>
              </a:ext>
            </a:extLst>
          </p:cNvPr>
          <p:cNvSpPr/>
          <p:nvPr userDrawn="1"/>
        </p:nvSpPr>
        <p:spPr>
          <a:xfrm>
            <a:off x="0" y="360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88" name="Plassholder for tekst 8">
            <a:extLst>
              <a:ext uri="{FF2B5EF4-FFF2-40B4-BE49-F238E27FC236}">
                <a16:creationId xmlns:a16="http://schemas.microsoft.com/office/drawing/2014/main" id="{C56F8D15-56B2-E64A-9B4D-05C9CAE353C0}"/>
              </a:ext>
            </a:extLst>
          </p:cNvPr>
          <p:cNvSpPr>
            <a:spLocks noGrp="1"/>
          </p:cNvSpPr>
          <p:nvPr>
            <p:ph type="body" sz="quarter" idx="18"/>
          </p:nvPr>
        </p:nvSpPr>
        <p:spPr>
          <a:xfrm>
            <a:off x="0" y="1440000"/>
            <a:ext cx="1440000" cy="1440000"/>
          </a:xfrm>
          <a:prstGeom prst="ellipse">
            <a:avLst/>
          </a:prstGeom>
          <a:solidFill>
            <a:schemeClr val="accent3"/>
          </a:solidFill>
        </p:spPr>
        <p:txBody>
          <a:bodyPr>
            <a:normAutofit/>
          </a:bodyPr>
          <a:lstStyle>
            <a:lvl1pPr marL="0" indent="0">
              <a:buFont typeface="Arial" panose="020B0604020202020204" pitchFamily="34" charset="0"/>
              <a:buNone/>
              <a:defRPr sz="100">
                <a:solidFill>
                  <a:schemeClr val="accent3"/>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17" name="Tittel 16">
            <a:extLst>
              <a:ext uri="{FF2B5EF4-FFF2-40B4-BE49-F238E27FC236}">
                <a16:creationId xmlns:a16="http://schemas.microsoft.com/office/drawing/2014/main" id="{87583AEC-63E1-D94E-A98C-F8759C397EF0}"/>
              </a:ext>
            </a:extLst>
          </p:cNvPr>
          <p:cNvSpPr>
            <a:spLocks noGrp="1"/>
          </p:cNvSpPr>
          <p:nvPr>
            <p:ph type="title"/>
          </p:nvPr>
        </p:nvSpPr>
        <p:spPr>
          <a:xfrm>
            <a:off x="5041350" y="657651"/>
            <a:ext cx="5760000" cy="2159999"/>
          </a:xfrm>
        </p:spPr>
        <p:txBody>
          <a:bodyPr/>
          <a:lstStyle>
            <a:lvl1pPr>
              <a:lnSpc>
                <a:spcPct val="100000"/>
              </a:lnSpc>
              <a:defRPr>
                <a:solidFill>
                  <a:schemeClr val="bg1"/>
                </a:solidFill>
              </a:defRPr>
            </a:lvl1pPr>
          </a:lstStyle>
          <a:p>
            <a:r>
              <a:rPr lang="nb-NO"/>
              <a:t>Klikk for å redigere tittelstil</a:t>
            </a:r>
            <a:endParaRPr lang="nb-NO" dirty="0"/>
          </a:p>
        </p:txBody>
      </p:sp>
      <p:grpSp>
        <p:nvGrpSpPr>
          <p:cNvPr id="34" name="Gruppe 33">
            <a:extLst>
              <a:ext uri="{FF2B5EF4-FFF2-40B4-BE49-F238E27FC236}">
                <a16:creationId xmlns:a16="http://schemas.microsoft.com/office/drawing/2014/main" id="{F89A713A-4E1A-024E-9326-5AA437702340}"/>
              </a:ext>
            </a:extLst>
          </p:cNvPr>
          <p:cNvGrpSpPr/>
          <p:nvPr userDrawn="1"/>
        </p:nvGrpSpPr>
        <p:grpSpPr>
          <a:xfrm>
            <a:off x="645983" y="5994175"/>
            <a:ext cx="1402599" cy="252000"/>
            <a:chOff x="645983" y="5994175"/>
            <a:chExt cx="1402599" cy="252000"/>
          </a:xfrm>
        </p:grpSpPr>
        <p:grpSp>
          <p:nvGrpSpPr>
            <p:cNvPr id="35" name="Grafikk 156">
              <a:extLst>
                <a:ext uri="{FF2B5EF4-FFF2-40B4-BE49-F238E27FC236}">
                  <a16:creationId xmlns:a16="http://schemas.microsoft.com/office/drawing/2014/main" id="{EFC9735C-E2EA-E34A-80FA-22A769552418}"/>
                </a:ext>
              </a:extLst>
            </p:cNvPr>
            <p:cNvGrpSpPr/>
            <p:nvPr/>
          </p:nvGrpSpPr>
          <p:grpSpPr>
            <a:xfrm>
              <a:off x="978553" y="6067394"/>
              <a:ext cx="1070029" cy="100331"/>
              <a:chOff x="3581936" y="3109680"/>
              <a:chExt cx="6375632" cy="597818"/>
            </a:xfrm>
            <a:solidFill>
              <a:schemeClr val="bg1"/>
            </a:solidFill>
          </p:grpSpPr>
          <p:sp>
            <p:nvSpPr>
              <p:cNvPr id="39" name="Grafikk 156">
                <a:extLst>
                  <a:ext uri="{FF2B5EF4-FFF2-40B4-BE49-F238E27FC236}">
                    <a16:creationId xmlns:a16="http://schemas.microsoft.com/office/drawing/2014/main" id="{A124095C-26E8-D242-9F5C-BCD6F876A955}"/>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0" name="Grafikk 156">
                <a:extLst>
                  <a:ext uri="{FF2B5EF4-FFF2-40B4-BE49-F238E27FC236}">
                    <a16:creationId xmlns:a16="http://schemas.microsoft.com/office/drawing/2014/main" id="{450E511D-02F5-9742-9F7C-E968C9D5B59A}"/>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3" name="Grafikk 156">
                <a:extLst>
                  <a:ext uri="{FF2B5EF4-FFF2-40B4-BE49-F238E27FC236}">
                    <a16:creationId xmlns:a16="http://schemas.microsoft.com/office/drawing/2014/main" id="{F3B8FB59-B0DB-C845-8A00-91D90B2C0112}"/>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4" name="Grafikk 156">
                <a:extLst>
                  <a:ext uri="{FF2B5EF4-FFF2-40B4-BE49-F238E27FC236}">
                    <a16:creationId xmlns:a16="http://schemas.microsoft.com/office/drawing/2014/main" id="{9DAAC194-B162-A348-8171-94B30AF0B129}"/>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5" name="Grafikk 156">
                <a:extLst>
                  <a:ext uri="{FF2B5EF4-FFF2-40B4-BE49-F238E27FC236}">
                    <a16:creationId xmlns:a16="http://schemas.microsoft.com/office/drawing/2014/main" id="{0AA95085-E4C6-8A45-968C-BC7055DB9C5F}"/>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6" name="Grafikk 156">
                <a:extLst>
                  <a:ext uri="{FF2B5EF4-FFF2-40B4-BE49-F238E27FC236}">
                    <a16:creationId xmlns:a16="http://schemas.microsoft.com/office/drawing/2014/main" id="{A7D000DB-A438-AB4E-899A-2D64C22C174F}"/>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7" name="Grafikk 156">
                <a:extLst>
                  <a:ext uri="{FF2B5EF4-FFF2-40B4-BE49-F238E27FC236}">
                    <a16:creationId xmlns:a16="http://schemas.microsoft.com/office/drawing/2014/main" id="{40F5B9D1-B35E-EF4E-9F99-6AADB3764FBD}"/>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8" name="Grafikk 156">
                <a:extLst>
                  <a:ext uri="{FF2B5EF4-FFF2-40B4-BE49-F238E27FC236}">
                    <a16:creationId xmlns:a16="http://schemas.microsoft.com/office/drawing/2014/main" id="{08DE705B-A44D-C349-BC86-98216ABCC449}"/>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49" name="Grafikk 156">
                <a:extLst>
                  <a:ext uri="{FF2B5EF4-FFF2-40B4-BE49-F238E27FC236}">
                    <a16:creationId xmlns:a16="http://schemas.microsoft.com/office/drawing/2014/main" id="{581D58E8-2F23-A34D-86A0-0372655C0A9F}"/>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50" name="Grafikk 156">
                <a:extLst>
                  <a:ext uri="{FF2B5EF4-FFF2-40B4-BE49-F238E27FC236}">
                    <a16:creationId xmlns:a16="http://schemas.microsoft.com/office/drawing/2014/main" id="{2C389BF2-B181-3A4A-8345-A601A43947F7}"/>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51" name="Grafikk 156">
                <a:extLst>
                  <a:ext uri="{FF2B5EF4-FFF2-40B4-BE49-F238E27FC236}">
                    <a16:creationId xmlns:a16="http://schemas.microsoft.com/office/drawing/2014/main" id="{0C952147-3B13-984F-96B1-571FE3CE1B97}"/>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52" name="Grafikk 156">
                <a:extLst>
                  <a:ext uri="{FF2B5EF4-FFF2-40B4-BE49-F238E27FC236}">
                    <a16:creationId xmlns:a16="http://schemas.microsoft.com/office/drawing/2014/main" id="{7F2804C3-1F4D-BA42-9DC2-09A158515B05}"/>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53" name="Grafikk 156">
                <a:extLst>
                  <a:ext uri="{FF2B5EF4-FFF2-40B4-BE49-F238E27FC236}">
                    <a16:creationId xmlns:a16="http://schemas.microsoft.com/office/drawing/2014/main" id="{1577F047-8321-5540-9A27-634738BA090A}"/>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54" name="Grafikk 156">
                <a:extLst>
                  <a:ext uri="{FF2B5EF4-FFF2-40B4-BE49-F238E27FC236}">
                    <a16:creationId xmlns:a16="http://schemas.microsoft.com/office/drawing/2014/main" id="{A7D7CBCA-1C3F-A940-9927-7AE1E2FDDE34}"/>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sp>
            <p:nvSpPr>
              <p:cNvPr id="55" name="Grafikk 156">
                <a:extLst>
                  <a:ext uri="{FF2B5EF4-FFF2-40B4-BE49-F238E27FC236}">
                    <a16:creationId xmlns:a16="http://schemas.microsoft.com/office/drawing/2014/main" id="{89C6E8FA-3BB2-F14C-8243-E7C0908BC27D}"/>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grpFill/>
              <a:ln w="5366" cap="flat">
                <a:noFill/>
                <a:prstDash val="solid"/>
                <a:miter/>
              </a:ln>
            </p:spPr>
            <p:txBody>
              <a:bodyPr rtlCol="0" anchor="ctr"/>
              <a:lstStyle/>
              <a:p>
                <a:endParaRPr lang="nb-NO" sz="1277" b="0" i="0" dirty="0">
                  <a:solidFill>
                    <a:schemeClr val="bg1"/>
                  </a:solidFill>
                  <a:latin typeface="Fellesforbundet MG" panose="020B0504040202060203" pitchFamily="34" charset="0"/>
                </a:endParaRPr>
              </a:p>
            </p:txBody>
          </p:sp>
        </p:grpSp>
        <p:sp>
          <p:nvSpPr>
            <p:cNvPr id="36" name="Grafikk 156">
              <a:extLst>
                <a:ext uri="{FF2B5EF4-FFF2-40B4-BE49-F238E27FC236}">
                  <a16:creationId xmlns:a16="http://schemas.microsoft.com/office/drawing/2014/main" id="{5C36E161-5F66-254A-A02F-4A34F537E83D}"/>
                </a:ext>
              </a:extLst>
            </p:cNvPr>
            <p:cNvSpPr/>
            <p:nvPr/>
          </p:nvSpPr>
          <p:spPr>
            <a:xfrm>
              <a:off x="686303" y="6141078"/>
              <a:ext cx="222028" cy="105097"/>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chemeClr val="bg1"/>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7" name="Grafikk 156">
              <a:extLst>
                <a:ext uri="{FF2B5EF4-FFF2-40B4-BE49-F238E27FC236}">
                  <a16:creationId xmlns:a16="http://schemas.microsoft.com/office/drawing/2014/main" id="{43E88E5A-3C21-F849-9DD8-A20BEF9914CF}"/>
                </a:ext>
              </a:extLst>
            </p:cNvPr>
            <p:cNvSpPr/>
            <p:nvPr/>
          </p:nvSpPr>
          <p:spPr>
            <a:xfrm>
              <a:off x="740466" y="6083490"/>
              <a:ext cx="73400" cy="73369"/>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chemeClr val="bg1"/>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8" name="Grafikk 156">
              <a:extLst>
                <a:ext uri="{FF2B5EF4-FFF2-40B4-BE49-F238E27FC236}">
                  <a16:creationId xmlns:a16="http://schemas.microsoft.com/office/drawing/2014/main" id="{41753104-5587-F848-B467-7B08A7569887}"/>
                </a:ext>
              </a:extLst>
            </p:cNvPr>
            <p:cNvSpPr/>
            <p:nvPr/>
          </p:nvSpPr>
          <p:spPr>
            <a:xfrm>
              <a:off x="645983" y="5994175"/>
              <a:ext cx="222019" cy="105069"/>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chemeClr val="bg1"/>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56" name="Ellipse 55">
            <a:extLst>
              <a:ext uri="{FF2B5EF4-FFF2-40B4-BE49-F238E27FC236}">
                <a16:creationId xmlns:a16="http://schemas.microsoft.com/office/drawing/2014/main" id="{65D0D76A-3FE1-F74A-ABE8-E27B9E8DE3E4}"/>
              </a:ext>
            </a:extLst>
          </p:cNvPr>
          <p:cNvSpPr/>
          <p:nvPr userDrawn="1"/>
        </p:nvSpPr>
        <p:spPr>
          <a:xfrm>
            <a:off x="1439382" y="288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57" name="Ellipse 56">
            <a:extLst>
              <a:ext uri="{FF2B5EF4-FFF2-40B4-BE49-F238E27FC236}">
                <a16:creationId xmlns:a16="http://schemas.microsoft.com/office/drawing/2014/main" id="{4678FCFB-D70B-3B4F-B87D-926B0F12885A}"/>
              </a:ext>
            </a:extLst>
          </p:cNvPr>
          <p:cNvSpPr/>
          <p:nvPr userDrawn="1"/>
        </p:nvSpPr>
        <p:spPr>
          <a:xfrm>
            <a:off x="719138" y="288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58" name="Ellipse 57">
            <a:extLst>
              <a:ext uri="{FF2B5EF4-FFF2-40B4-BE49-F238E27FC236}">
                <a16:creationId xmlns:a16="http://schemas.microsoft.com/office/drawing/2014/main" id="{7E999C4A-7451-4248-980C-A10D981F6009}"/>
              </a:ext>
            </a:extLst>
          </p:cNvPr>
          <p:cNvSpPr/>
          <p:nvPr userDrawn="1"/>
        </p:nvSpPr>
        <p:spPr>
          <a:xfrm>
            <a:off x="0" y="288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59" name="Ellipse 58">
            <a:extLst>
              <a:ext uri="{FF2B5EF4-FFF2-40B4-BE49-F238E27FC236}">
                <a16:creationId xmlns:a16="http://schemas.microsoft.com/office/drawing/2014/main" id="{45D510A1-6012-0842-B551-89CBB6DF693A}"/>
              </a:ext>
            </a:extLst>
          </p:cNvPr>
          <p:cNvSpPr/>
          <p:nvPr userDrawn="1"/>
        </p:nvSpPr>
        <p:spPr>
          <a:xfrm>
            <a:off x="1439382" y="216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0" name="Ellipse 59">
            <a:extLst>
              <a:ext uri="{FF2B5EF4-FFF2-40B4-BE49-F238E27FC236}">
                <a16:creationId xmlns:a16="http://schemas.microsoft.com/office/drawing/2014/main" id="{6B0015A8-025D-4147-8A0F-99EC65110D6D}"/>
              </a:ext>
            </a:extLst>
          </p:cNvPr>
          <p:cNvSpPr/>
          <p:nvPr userDrawn="1"/>
        </p:nvSpPr>
        <p:spPr>
          <a:xfrm>
            <a:off x="1439382" y="143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2" name="Ellipse 61">
            <a:extLst>
              <a:ext uri="{FF2B5EF4-FFF2-40B4-BE49-F238E27FC236}">
                <a16:creationId xmlns:a16="http://schemas.microsoft.com/office/drawing/2014/main" id="{9DAD807F-4E83-9C4A-8D08-2C7033BADDC3}"/>
              </a:ext>
            </a:extLst>
          </p:cNvPr>
          <p:cNvSpPr/>
          <p:nvPr userDrawn="1"/>
        </p:nvSpPr>
        <p:spPr>
          <a:xfrm>
            <a:off x="1439382" y="71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4" name="Ellipse 63">
            <a:extLst>
              <a:ext uri="{FF2B5EF4-FFF2-40B4-BE49-F238E27FC236}">
                <a16:creationId xmlns:a16="http://schemas.microsoft.com/office/drawing/2014/main" id="{55663424-F284-8449-BCE7-012D6804DD07}"/>
              </a:ext>
            </a:extLst>
          </p:cNvPr>
          <p:cNvSpPr/>
          <p:nvPr userDrawn="1"/>
        </p:nvSpPr>
        <p:spPr>
          <a:xfrm>
            <a:off x="2160000" y="143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5" name="Ellipse 64">
            <a:extLst>
              <a:ext uri="{FF2B5EF4-FFF2-40B4-BE49-F238E27FC236}">
                <a16:creationId xmlns:a16="http://schemas.microsoft.com/office/drawing/2014/main" id="{B4B6A38C-50AD-5045-8D06-F7BFD21328B5}"/>
              </a:ext>
            </a:extLst>
          </p:cNvPr>
          <p:cNvSpPr/>
          <p:nvPr userDrawn="1"/>
        </p:nvSpPr>
        <p:spPr>
          <a:xfrm>
            <a:off x="2160000" y="71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66" name="Ellipse 65">
            <a:extLst>
              <a:ext uri="{FF2B5EF4-FFF2-40B4-BE49-F238E27FC236}">
                <a16:creationId xmlns:a16="http://schemas.microsoft.com/office/drawing/2014/main" id="{58FB3586-1778-B740-8888-A8BAEE169CF3}"/>
              </a:ext>
            </a:extLst>
          </p:cNvPr>
          <p:cNvSpPr/>
          <p:nvPr userDrawn="1"/>
        </p:nvSpPr>
        <p:spPr>
          <a:xfrm>
            <a:off x="2880000" y="143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3" name="Ellipse 72">
            <a:extLst>
              <a:ext uri="{FF2B5EF4-FFF2-40B4-BE49-F238E27FC236}">
                <a16:creationId xmlns:a16="http://schemas.microsoft.com/office/drawing/2014/main" id="{9A53C88E-24B6-084C-9CE9-D0ECA8B62BAA}"/>
              </a:ext>
            </a:extLst>
          </p:cNvPr>
          <p:cNvSpPr/>
          <p:nvPr userDrawn="1"/>
        </p:nvSpPr>
        <p:spPr>
          <a:xfrm>
            <a:off x="2880000" y="71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5" name="Ellipse 74">
            <a:extLst>
              <a:ext uri="{FF2B5EF4-FFF2-40B4-BE49-F238E27FC236}">
                <a16:creationId xmlns:a16="http://schemas.microsoft.com/office/drawing/2014/main" id="{3CFB2C19-7DDB-0B40-B05B-2FBBBB3FF345}"/>
              </a:ext>
            </a:extLst>
          </p:cNvPr>
          <p:cNvSpPr/>
          <p:nvPr userDrawn="1"/>
        </p:nvSpPr>
        <p:spPr>
          <a:xfrm>
            <a:off x="3600000" y="143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7" name="Ellipse 76">
            <a:extLst>
              <a:ext uri="{FF2B5EF4-FFF2-40B4-BE49-F238E27FC236}">
                <a16:creationId xmlns:a16="http://schemas.microsoft.com/office/drawing/2014/main" id="{E39AD6B2-2532-514E-8171-2D6787D5572F}"/>
              </a:ext>
            </a:extLst>
          </p:cNvPr>
          <p:cNvSpPr/>
          <p:nvPr userDrawn="1"/>
        </p:nvSpPr>
        <p:spPr>
          <a:xfrm>
            <a:off x="3600000" y="71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79" name="Ellipse 78">
            <a:extLst>
              <a:ext uri="{FF2B5EF4-FFF2-40B4-BE49-F238E27FC236}">
                <a16:creationId xmlns:a16="http://schemas.microsoft.com/office/drawing/2014/main" id="{8D504433-7788-0F4D-A4F2-207343D94D9F}"/>
              </a:ext>
            </a:extLst>
          </p:cNvPr>
          <p:cNvSpPr/>
          <p:nvPr userDrawn="1"/>
        </p:nvSpPr>
        <p:spPr>
          <a:xfrm>
            <a:off x="719138" y="71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
        <p:nvSpPr>
          <p:cNvPr id="95" name="Ellipse 94">
            <a:extLst>
              <a:ext uri="{FF2B5EF4-FFF2-40B4-BE49-F238E27FC236}">
                <a16:creationId xmlns:a16="http://schemas.microsoft.com/office/drawing/2014/main" id="{526D4A71-1F39-0042-AC7D-940BC2B14CA4}"/>
              </a:ext>
            </a:extLst>
          </p:cNvPr>
          <p:cNvSpPr/>
          <p:nvPr userDrawn="1"/>
        </p:nvSpPr>
        <p:spPr>
          <a:xfrm>
            <a:off x="0" y="718691"/>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b="0" i="0" dirty="0">
              <a:latin typeface="Fellesforbundet MG" panose="020B0504040202060203" pitchFamily="34" charset="0"/>
            </a:endParaRPr>
          </a:p>
        </p:txBody>
      </p:sp>
    </p:spTree>
    <p:extLst>
      <p:ext uri="{BB962C8B-B14F-4D97-AF65-F5344CB8AC3E}">
        <p14:creationId xmlns:p14="http://schemas.microsoft.com/office/powerpoint/2010/main" val="3716441271"/>
      </p:ext>
    </p:extLst>
  </p:cSld>
  <p:clrMapOvr>
    <a:masterClrMapping/>
  </p:clrMapOvr>
  <p:extLst>
    <p:ext uri="{DCECCB84-F9BA-43D5-87BE-67443E8EF086}">
      <p15:sldGuideLst xmlns:p15="http://schemas.microsoft.com/office/powerpoint/2012/main">
        <p15:guide id="1" pos="317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4FA918-FB52-5347-AC2E-B2CF009758D0}"/>
              </a:ext>
            </a:extLst>
          </p:cNvPr>
          <p:cNvSpPr>
            <a:spLocks noGrp="1"/>
          </p:cNvSpPr>
          <p:nvPr>
            <p:ph sz="half" idx="1"/>
          </p:nvPr>
        </p:nvSpPr>
        <p:spPr>
          <a:xfrm>
            <a:off x="720000" y="2160587"/>
            <a:ext cx="4860000" cy="36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03CE0B7E-BF89-214E-9A31-8C2196219400}"/>
              </a:ext>
            </a:extLst>
          </p:cNvPr>
          <p:cNvSpPr>
            <a:spLocks noGrp="1"/>
          </p:cNvSpPr>
          <p:nvPr>
            <p:ph sz="half" idx="2"/>
          </p:nvPr>
        </p:nvSpPr>
        <p:spPr>
          <a:xfrm>
            <a:off x="5940000" y="2160587"/>
            <a:ext cx="4860000" cy="36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D3134D22-2513-6A4E-A93A-78A2D7790982}"/>
              </a:ext>
            </a:extLst>
          </p:cNvPr>
          <p:cNvSpPr>
            <a:spLocks noGrp="1"/>
          </p:cNvSpPr>
          <p:nvPr>
            <p:ph type="dt" sz="half" idx="10"/>
          </p:nvPr>
        </p:nvSpPr>
        <p:spPr/>
        <p:txBody>
          <a:bodyPr/>
          <a:lstStyle/>
          <a:p>
            <a:fld id="{D80CD777-EFB5-5045-8C81-65FD5AFB9254}" type="datetime1">
              <a:rPr lang="nb-NO" smtClean="0"/>
              <a:t>07.04.2022</a:t>
            </a:fld>
            <a:endParaRPr lang="nb-NO"/>
          </a:p>
        </p:txBody>
      </p:sp>
      <p:sp>
        <p:nvSpPr>
          <p:cNvPr id="6" name="Plassholder for bunntekst 5">
            <a:extLst>
              <a:ext uri="{FF2B5EF4-FFF2-40B4-BE49-F238E27FC236}">
                <a16:creationId xmlns:a16="http://schemas.microsoft.com/office/drawing/2014/main" id="{9F23F2E3-79F1-5647-A8D1-4AC91E1AD9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D098FDA-C23F-F94A-B976-E2FF9D6AC612}"/>
              </a:ext>
            </a:extLst>
          </p:cNvPr>
          <p:cNvSpPr>
            <a:spLocks noGrp="1"/>
          </p:cNvSpPr>
          <p:nvPr>
            <p:ph type="sldNum" sz="quarter" idx="12"/>
          </p:nvPr>
        </p:nvSpPr>
        <p:spPr/>
        <p:txBody>
          <a:bodyPr/>
          <a:lstStyle/>
          <a:p>
            <a:fld id="{2669DC3F-86DD-5E47-9F88-47928C21BE2F}" type="slidenum">
              <a:rPr lang="nb-NO" smtClean="0"/>
              <a:t>‹#›</a:t>
            </a:fld>
            <a:endParaRPr lang="nb-NO"/>
          </a:p>
        </p:txBody>
      </p:sp>
      <p:sp>
        <p:nvSpPr>
          <p:cNvPr id="9" name="Tittel 8">
            <a:extLst>
              <a:ext uri="{FF2B5EF4-FFF2-40B4-BE49-F238E27FC236}">
                <a16:creationId xmlns:a16="http://schemas.microsoft.com/office/drawing/2014/main" id="{CF5A20EC-F319-E24A-BC00-FE93BF186DF3}"/>
              </a:ext>
            </a:extLst>
          </p:cNvPr>
          <p:cNvSpPr>
            <a:spLocks noGrp="1"/>
          </p:cNvSpPr>
          <p:nvPr>
            <p:ph type="title"/>
          </p:nvPr>
        </p:nvSpPr>
        <p:spPr>
          <a:xfrm>
            <a:off x="720000" y="719998"/>
            <a:ext cx="10080000" cy="1440000"/>
          </a:xfrm>
        </p:spPr>
        <p:txBody>
          <a:bodyPr/>
          <a:lstStyle/>
          <a:p>
            <a:r>
              <a:rPr lang="nb-NO"/>
              <a:t>Klikk for å redigere tittelstil</a:t>
            </a:r>
            <a:endParaRPr lang="nb-NO" dirty="0"/>
          </a:p>
        </p:txBody>
      </p:sp>
    </p:spTree>
    <p:extLst>
      <p:ext uri="{BB962C8B-B14F-4D97-AF65-F5344CB8AC3E}">
        <p14:creationId xmlns:p14="http://schemas.microsoft.com/office/powerpoint/2010/main" val="324761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4FA918-FB52-5347-AC2E-B2CF009758D0}"/>
              </a:ext>
            </a:extLst>
          </p:cNvPr>
          <p:cNvSpPr>
            <a:spLocks noGrp="1"/>
          </p:cNvSpPr>
          <p:nvPr>
            <p:ph sz="half" idx="1"/>
          </p:nvPr>
        </p:nvSpPr>
        <p:spPr>
          <a:xfrm>
            <a:off x="720000" y="2159997"/>
            <a:ext cx="3150000" cy="36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03CE0B7E-BF89-214E-9A31-8C2196219400}"/>
              </a:ext>
            </a:extLst>
          </p:cNvPr>
          <p:cNvSpPr>
            <a:spLocks noGrp="1"/>
          </p:cNvSpPr>
          <p:nvPr>
            <p:ph sz="half" idx="2"/>
          </p:nvPr>
        </p:nvSpPr>
        <p:spPr>
          <a:xfrm>
            <a:off x="7648732" y="2160000"/>
            <a:ext cx="3151268" cy="36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innhold 3">
            <a:extLst>
              <a:ext uri="{FF2B5EF4-FFF2-40B4-BE49-F238E27FC236}">
                <a16:creationId xmlns:a16="http://schemas.microsoft.com/office/drawing/2014/main" id="{A83FBCA5-64A9-694D-AB81-1066D746F018}"/>
              </a:ext>
            </a:extLst>
          </p:cNvPr>
          <p:cNvSpPr>
            <a:spLocks noGrp="1"/>
          </p:cNvSpPr>
          <p:nvPr>
            <p:ph sz="half" idx="13"/>
          </p:nvPr>
        </p:nvSpPr>
        <p:spPr>
          <a:xfrm>
            <a:off x="4184366" y="2160000"/>
            <a:ext cx="3150000" cy="36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8">
            <a:extLst>
              <a:ext uri="{FF2B5EF4-FFF2-40B4-BE49-F238E27FC236}">
                <a16:creationId xmlns:a16="http://schemas.microsoft.com/office/drawing/2014/main" id="{470D3DF4-D708-6941-ABBF-3ACD82D56D38}"/>
              </a:ext>
            </a:extLst>
          </p:cNvPr>
          <p:cNvSpPr>
            <a:spLocks noGrp="1"/>
          </p:cNvSpPr>
          <p:nvPr>
            <p:ph type="title"/>
          </p:nvPr>
        </p:nvSpPr>
        <p:spPr>
          <a:xfrm>
            <a:off x="720000" y="719998"/>
            <a:ext cx="10080000" cy="1440000"/>
          </a:xfrm>
        </p:spPr>
        <p:txBody>
          <a:bodyPr/>
          <a:lstStyle/>
          <a:p>
            <a:r>
              <a:rPr lang="nb-NO"/>
              <a:t>Klikk for å redigere tittelstil</a:t>
            </a:r>
            <a:endParaRPr lang="nb-NO" dirty="0"/>
          </a:p>
        </p:txBody>
      </p:sp>
      <p:sp>
        <p:nvSpPr>
          <p:cNvPr id="10" name="Plassholder for dato 9">
            <a:extLst>
              <a:ext uri="{FF2B5EF4-FFF2-40B4-BE49-F238E27FC236}">
                <a16:creationId xmlns:a16="http://schemas.microsoft.com/office/drawing/2014/main" id="{E69A69A2-8633-8B41-B5AC-5185A7469C8E}"/>
              </a:ext>
            </a:extLst>
          </p:cNvPr>
          <p:cNvSpPr>
            <a:spLocks noGrp="1"/>
          </p:cNvSpPr>
          <p:nvPr>
            <p:ph type="dt" sz="half" idx="14"/>
          </p:nvPr>
        </p:nvSpPr>
        <p:spPr/>
        <p:txBody>
          <a:bodyPr/>
          <a:lstStyle/>
          <a:p>
            <a:fld id="{BD132E52-0C08-E04D-B454-47C7A10FC4BB}" type="datetime1">
              <a:rPr lang="nb-NO" smtClean="0"/>
              <a:t>07.04.2022</a:t>
            </a:fld>
            <a:endParaRPr lang="nb-NO" dirty="0"/>
          </a:p>
        </p:txBody>
      </p:sp>
      <p:sp>
        <p:nvSpPr>
          <p:cNvPr id="11" name="Plassholder for bunntekst 10">
            <a:extLst>
              <a:ext uri="{FF2B5EF4-FFF2-40B4-BE49-F238E27FC236}">
                <a16:creationId xmlns:a16="http://schemas.microsoft.com/office/drawing/2014/main" id="{F3746F46-46F6-0C4B-9878-22545BC06015}"/>
              </a:ext>
            </a:extLst>
          </p:cNvPr>
          <p:cNvSpPr>
            <a:spLocks noGrp="1"/>
          </p:cNvSpPr>
          <p:nvPr>
            <p:ph type="ftr" sz="quarter" idx="15"/>
          </p:nvPr>
        </p:nvSpPr>
        <p:spPr/>
        <p:txBody>
          <a:bodyPr/>
          <a:lstStyle/>
          <a:p>
            <a:endParaRPr lang="nb-NO" dirty="0"/>
          </a:p>
        </p:txBody>
      </p:sp>
      <p:sp>
        <p:nvSpPr>
          <p:cNvPr id="12" name="Plassholder for lysbildenummer 11">
            <a:extLst>
              <a:ext uri="{FF2B5EF4-FFF2-40B4-BE49-F238E27FC236}">
                <a16:creationId xmlns:a16="http://schemas.microsoft.com/office/drawing/2014/main" id="{302E8EA5-3794-234E-8315-B89C99A459F2}"/>
              </a:ext>
            </a:extLst>
          </p:cNvPr>
          <p:cNvSpPr>
            <a:spLocks noGrp="1"/>
          </p:cNvSpPr>
          <p:nvPr>
            <p:ph type="sldNum" sz="quarter" idx="16"/>
          </p:nvPr>
        </p:nvSpPr>
        <p:spPr/>
        <p:txBody>
          <a:bodyPr/>
          <a:lstStyle/>
          <a:p>
            <a:fld id="{2669DC3F-86DD-5E47-9F88-47928C21BE2F}" type="slidenum">
              <a:rPr lang="nb-NO" smtClean="0"/>
              <a:pPr/>
              <a:t>‹#›</a:t>
            </a:fld>
            <a:endParaRPr lang="nb-NO"/>
          </a:p>
        </p:txBody>
      </p:sp>
    </p:spTree>
    <p:extLst>
      <p:ext uri="{BB962C8B-B14F-4D97-AF65-F5344CB8AC3E}">
        <p14:creationId xmlns:p14="http://schemas.microsoft.com/office/powerpoint/2010/main" val="621409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05CBCA79-665A-B146-9A00-8D5B834EA2AD}"/>
              </a:ext>
            </a:extLst>
          </p:cNvPr>
          <p:cNvSpPr>
            <a:spLocks noGrp="1"/>
          </p:cNvSpPr>
          <p:nvPr>
            <p:ph type="body" idx="1"/>
          </p:nvPr>
        </p:nvSpPr>
        <p:spPr>
          <a:xfrm>
            <a:off x="720000" y="1647960"/>
            <a:ext cx="4860000" cy="778521"/>
          </a:xfrm>
        </p:spPr>
        <p:txBody>
          <a:bodyPr anchor="b">
            <a:normAutofit/>
          </a:bodyPr>
          <a:lstStyle>
            <a:lvl1pPr marL="0" indent="0">
              <a:buNone/>
              <a:defRPr sz="2000" b="1" i="0">
                <a:latin typeface="+mj-lt"/>
              </a:defRPr>
            </a:lvl1pPr>
            <a:lvl2pPr marL="431982" indent="0">
              <a:buNone/>
              <a:defRPr sz="1890" b="1"/>
            </a:lvl2pPr>
            <a:lvl3pPr marL="863963" indent="0">
              <a:buNone/>
              <a:defRPr sz="1701" b="1"/>
            </a:lvl3pPr>
            <a:lvl4pPr marL="1295945" indent="0">
              <a:buNone/>
              <a:defRPr sz="1512" b="1"/>
            </a:lvl4pPr>
            <a:lvl5pPr marL="1727925" indent="0">
              <a:buNone/>
              <a:defRPr sz="1512" b="1"/>
            </a:lvl5pPr>
            <a:lvl6pPr marL="2159907" indent="0">
              <a:buNone/>
              <a:defRPr sz="1512" b="1"/>
            </a:lvl6pPr>
            <a:lvl7pPr marL="2591887" indent="0">
              <a:buNone/>
              <a:defRPr sz="1512" b="1"/>
            </a:lvl7pPr>
            <a:lvl8pPr marL="3023870" indent="0">
              <a:buNone/>
              <a:defRPr sz="1512" b="1"/>
            </a:lvl8pPr>
            <a:lvl9pPr marL="3455852" indent="0">
              <a:buNone/>
              <a:defRPr sz="1512"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66AEB00-A063-1346-82FC-C553C89E9772}"/>
              </a:ext>
            </a:extLst>
          </p:cNvPr>
          <p:cNvSpPr>
            <a:spLocks noGrp="1"/>
          </p:cNvSpPr>
          <p:nvPr>
            <p:ph sz="half" idx="2"/>
          </p:nvPr>
        </p:nvSpPr>
        <p:spPr>
          <a:xfrm>
            <a:off x="720000" y="2520000"/>
            <a:ext cx="4860000" cy="324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0851D34E-94E3-1541-B225-64F88AEFE22D}"/>
              </a:ext>
            </a:extLst>
          </p:cNvPr>
          <p:cNvSpPr>
            <a:spLocks noGrp="1"/>
          </p:cNvSpPr>
          <p:nvPr>
            <p:ph type="body" sz="quarter" idx="3"/>
          </p:nvPr>
        </p:nvSpPr>
        <p:spPr>
          <a:xfrm>
            <a:off x="5940000" y="1647960"/>
            <a:ext cx="4860000" cy="778521"/>
          </a:xfrm>
        </p:spPr>
        <p:txBody>
          <a:bodyPr anchor="b">
            <a:normAutofit/>
          </a:bodyPr>
          <a:lstStyle>
            <a:lvl1pPr marL="0" indent="0">
              <a:buNone/>
              <a:defRPr sz="2000" b="1" i="0">
                <a:latin typeface="+mj-lt"/>
              </a:defRPr>
            </a:lvl1pPr>
            <a:lvl2pPr marL="431982" indent="0">
              <a:buNone/>
              <a:defRPr sz="1890" b="1"/>
            </a:lvl2pPr>
            <a:lvl3pPr marL="863963" indent="0">
              <a:buNone/>
              <a:defRPr sz="1701" b="1"/>
            </a:lvl3pPr>
            <a:lvl4pPr marL="1295945" indent="0">
              <a:buNone/>
              <a:defRPr sz="1512" b="1"/>
            </a:lvl4pPr>
            <a:lvl5pPr marL="1727925" indent="0">
              <a:buNone/>
              <a:defRPr sz="1512" b="1"/>
            </a:lvl5pPr>
            <a:lvl6pPr marL="2159907" indent="0">
              <a:buNone/>
              <a:defRPr sz="1512" b="1"/>
            </a:lvl6pPr>
            <a:lvl7pPr marL="2591887" indent="0">
              <a:buNone/>
              <a:defRPr sz="1512" b="1"/>
            </a:lvl7pPr>
            <a:lvl8pPr marL="3023870" indent="0">
              <a:buNone/>
              <a:defRPr sz="1512" b="1"/>
            </a:lvl8pPr>
            <a:lvl9pPr marL="3455852" indent="0">
              <a:buNone/>
              <a:defRPr sz="1512"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8BFC662-A8ED-1A40-9603-101DF50E4E98}"/>
              </a:ext>
            </a:extLst>
          </p:cNvPr>
          <p:cNvSpPr>
            <a:spLocks noGrp="1"/>
          </p:cNvSpPr>
          <p:nvPr>
            <p:ph sz="quarter" idx="4"/>
          </p:nvPr>
        </p:nvSpPr>
        <p:spPr>
          <a:xfrm>
            <a:off x="5940000" y="2520000"/>
            <a:ext cx="4860000" cy="324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69E700E2-F473-7040-8DE0-FE5B7B041BB5}"/>
              </a:ext>
            </a:extLst>
          </p:cNvPr>
          <p:cNvSpPr>
            <a:spLocks noGrp="1"/>
          </p:cNvSpPr>
          <p:nvPr>
            <p:ph type="dt" sz="half" idx="10"/>
          </p:nvPr>
        </p:nvSpPr>
        <p:spPr/>
        <p:txBody>
          <a:bodyPr/>
          <a:lstStyle/>
          <a:p>
            <a:fld id="{8039EA28-74C1-764D-B013-645E50E4143B}" type="datetime1">
              <a:rPr lang="nb-NO" smtClean="0"/>
              <a:t>07.04.2022</a:t>
            </a:fld>
            <a:endParaRPr lang="nb-NO"/>
          </a:p>
        </p:txBody>
      </p:sp>
      <p:sp>
        <p:nvSpPr>
          <p:cNvPr id="8" name="Plassholder for bunntekst 7">
            <a:extLst>
              <a:ext uri="{FF2B5EF4-FFF2-40B4-BE49-F238E27FC236}">
                <a16:creationId xmlns:a16="http://schemas.microsoft.com/office/drawing/2014/main" id="{53A32874-E7DC-4846-8F08-F402EADAA19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C215BA9-DEF5-3C49-B7A2-30C3B915E315}"/>
              </a:ext>
            </a:extLst>
          </p:cNvPr>
          <p:cNvSpPr>
            <a:spLocks noGrp="1"/>
          </p:cNvSpPr>
          <p:nvPr>
            <p:ph type="sldNum" sz="quarter" idx="12"/>
          </p:nvPr>
        </p:nvSpPr>
        <p:spPr/>
        <p:txBody>
          <a:bodyPr/>
          <a:lstStyle/>
          <a:p>
            <a:fld id="{2669DC3F-86DD-5E47-9F88-47928C21BE2F}" type="slidenum">
              <a:rPr lang="nb-NO" smtClean="0"/>
              <a:t>‹#›</a:t>
            </a:fld>
            <a:endParaRPr lang="nb-NO"/>
          </a:p>
        </p:txBody>
      </p:sp>
      <p:sp>
        <p:nvSpPr>
          <p:cNvPr id="10" name="Tittel 9">
            <a:extLst>
              <a:ext uri="{FF2B5EF4-FFF2-40B4-BE49-F238E27FC236}">
                <a16:creationId xmlns:a16="http://schemas.microsoft.com/office/drawing/2014/main" id="{7B208521-98F2-504F-99AF-0170E6EE4DF1}"/>
              </a:ext>
            </a:extLst>
          </p:cNvPr>
          <p:cNvSpPr>
            <a:spLocks noGrp="1"/>
          </p:cNvSpPr>
          <p:nvPr>
            <p:ph type="title"/>
          </p:nvPr>
        </p:nvSpPr>
        <p:spPr>
          <a:xfrm>
            <a:off x="720000" y="719998"/>
            <a:ext cx="10080000" cy="1440000"/>
          </a:xfrm>
        </p:spPr>
        <p:txBody>
          <a:bodyPr/>
          <a:lstStyle/>
          <a:p>
            <a:r>
              <a:rPr lang="nb-NO"/>
              <a:t>Klikk for å redigere tittelstil</a:t>
            </a:r>
            <a:endParaRPr lang="nb-NO" dirty="0"/>
          </a:p>
        </p:txBody>
      </p:sp>
    </p:spTree>
    <p:extLst>
      <p:ext uri="{BB962C8B-B14F-4D97-AF65-F5344CB8AC3E}">
        <p14:creationId xmlns:p14="http://schemas.microsoft.com/office/powerpoint/2010/main" val="33837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liggende bild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4FA918-FB52-5347-AC2E-B2CF009758D0}"/>
              </a:ext>
            </a:extLst>
          </p:cNvPr>
          <p:cNvSpPr>
            <a:spLocks noGrp="1"/>
          </p:cNvSpPr>
          <p:nvPr>
            <p:ph sz="half" idx="1"/>
          </p:nvPr>
        </p:nvSpPr>
        <p:spPr>
          <a:xfrm>
            <a:off x="720000" y="2160587"/>
            <a:ext cx="4680000" cy="36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D3134D22-2513-6A4E-A93A-78A2D7790982}"/>
              </a:ext>
            </a:extLst>
          </p:cNvPr>
          <p:cNvSpPr>
            <a:spLocks noGrp="1"/>
          </p:cNvSpPr>
          <p:nvPr>
            <p:ph type="dt" sz="half" idx="10"/>
          </p:nvPr>
        </p:nvSpPr>
        <p:spPr>
          <a:xfrm>
            <a:off x="8530750" y="8622858"/>
            <a:ext cx="1781318" cy="345009"/>
          </a:xfrm>
        </p:spPr>
        <p:txBody>
          <a:bodyPr/>
          <a:lstStyle/>
          <a:p>
            <a:fld id="{25A56F02-79D9-3F43-B032-3329CA95E82B}" type="datetime1">
              <a:rPr lang="nb-NO" smtClean="0"/>
              <a:t>07.04.2022</a:t>
            </a:fld>
            <a:endParaRPr lang="nb-NO"/>
          </a:p>
        </p:txBody>
      </p:sp>
      <p:sp>
        <p:nvSpPr>
          <p:cNvPr id="6" name="Plassholder for bunntekst 5">
            <a:extLst>
              <a:ext uri="{FF2B5EF4-FFF2-40B4-BE49-F238E27FC236}">
                <a16:creationId xmlns:a16="http://schemas.microsoft.com/office/drawing/2014/main" id="{9F23F2E3-79F1-5647-A8D1-4AC91E1AD9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D098FDA-C23F-F94A-B976-E2FF9D6AC612}"/>
              </a:ext>
            </a:extLst>
          </p:cNvPr>
          <p:cNvSpPr>
            <a:spLocks noGrp="1"/>
          </p:cNvSpPr>
          <p:nvPr>
            <p:ph type="sldNum" sz="quarter" idx="12"/>
          </p:nvPr>
        </p:nvSpPr>
        <p:spPr>
          <a:xfrm>
            <a:off x="10312068" y="8622858"/>
            <a:ext cx="479389" cy="345009"/>
          </a:xfrm>
        </p:spPr>
        <p:txBody>
          <a:bodyPr/>
          <a:lstStyle/>
          <a:p>
            <a:fld id="{2669DC3F-86DD-5E47-9F88-47928C21BE2F}" type="slidenum">
              <a:rPr lang="nb-NO" smtClean="0"/>
              <a:t>‹#›</a:t>
            </a:fld>
            <a:endParaRPr lang="nb-NO"/>
          </a:p>
        </p:txBody>
      </p:sp>
      <p:sp>
        <p:nvSpPr>
          <p:cNvPr id="9" name="Plassholder for bilde 8">
            <a:extLst>
              <a:ext uri="{FF2B5EF4-FFF2-40B4-BE49-F238E27FC236}">
                <a16:creationId xmlns:a16="http://schemas.microsoft.com/office/drawing/2014/main" id="{C1C1C008-75FE-CD44-BDA7-7D1C52FC2447}"/>
              </a:ext>
            </a:extLst>
          </p:cNvPr>
          <p:cNvSpPr>
            <a:spLocks noGrp="1"/>
          </p:cNvSpPr>
          <p:nvPr>
            <p:ph type="pic" sz="quarter" idx="13"/>
          </p:nvPr>
        </p:nvSpPr>
        <p:spPr>
          <a:xfrm>
            <a:off x="5760000" y="2160586"/>
            <a:ext cx="5760244" cy="3600000"/>
          </a:xfrm>
        </p:spPr>
        <p:txBody>
          <a:bodyPr/>
          <a:lstStyle>
            <a:lvl1pPr marL="0" indent="0" algn="ctr">
              <a:buNone/>
              <a:defRPr/>
            </a:lvl1pPr>
          </a:lstStyle>
          <a:p>
            <a:r>
              <a:rPr lang="nb-NO"/>
              <a:t>Klikk på ikonet for å legge til et bilde</a:t>
            </a:r>
            <a:endParaRPr lang="nb-NO" dirty="0"/>
          </a:p>
        </p:txBody>
      </p:sp>
      <p:sp>
        <p:nvSpPr>
          <p:cNvPr id="10" name="Plassholder for tekst 8">
            <a:extLst>
              <a:ext uri="{FF2B5EF4-FFF2-40B4-BE49-F238E27FC236}">
                <a16:creationId xmlns:a16="http://schemas.microsoft.com/office/drawing/2014/main" id="{7C60274A-958F-1442-901B-97EBB9F0219E}"/>
              </a:ext>
            </a:extLst>
          </p:cNvPr>
          <p:cNvSpPr>
            <a:spLocks noGrp="1"/>
          </p:cNvSpPr>
          <p:nvPr>
            <p:ph type="body" sz="quarter" idx="14"/>
          </p:nvPr>
        </p:nvSpPr>
        <p:spPr>
          <a:xfrm>
            <a:off x="9360000" y="5760175"/>
            <a:ext cx="720000" cy="720000"/>
          </a:xfrm>
          <a:prstGeom prst="ellipse">
            <a:avLst/>
          </a:prstGeom>
          <a:solidFill>
            <a:schemeClr val="accent1"/>
          </a:solidFill>
        </p:spPr>
        <p:txBody>
          <a:bodyPr>
            <a:normAutofit/>
          </a:bodyPr>
          <a:lstStyle>
            <a:lvl1pPr marL="0" indent="0">
              <a:buFont typeface="Arial" panose="020B0604020202020204" pitchFamily="34" charset="0"/>
              <a:buNone/>
              <a:defRPr sz="100">
                <a:solidFill>
                  <a:schemeClr val="accent1"/>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11" name="Ellipse 10">
            <a:extLst>
              <a:ext uri="{FF2B5EF4-FFF2-40B4-BE49-F238E27FC236}">
                <a16:creationId xmlns:a16="http://schemas.microsoft.com/office/drawing/2014/main" id="{8D3E859B-9016-224D-B5E1-22422CA66358}"/>
              </a:ext>
            </a:extLst>
          </p:cNvPr>
          <p:cNvSpPr/>
          <p:nvPr userDrawn="1"/>
        </p:nvSpPr>
        <p:spPr>
          <a:xfrm>
            <a:off x="10080000" y="5760175"/>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2" name="Ellipse 11">
            <a:extLst>
              <a:ext uri="{FF2B5EF4-FFF2-40B4-BE49-F238E27FC236}">
                <a16:creationId xmlns:a16="http://schemas.microsoft.com/office/drawing/2014/main" id="{18044E2E-E8A3-B44A-8AE0-2197A5801A44}"/>
              </a:ext>
            </a:extLst>
          </p:cNvPr>
          <p:cNvSpPr/>
          <p:nvPr userDrawn="1"/>
        </p:nvSpPr>
        <p:spPr>
          <a:xfrm>
            <a:off x="10800488" y="5760175"/>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8" name="Tittel 7">
            <a:extLst>
              <a:ext uri="{FF2B5EF4-FFF2-40B4-BE49-F238E27FC236}">
                <a16:creationId xmlns:a16="http://schemas.microsoft.com/office/drawing/2014/main" id="{F7F4718C-7011-6B4C-A870-9B1AC6DB7A82}"/>
              </a:ext>
            </a:extLst>
          </p:cNvPr>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3892921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stående bil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C1C1C008-75FE-CD44-BDA7-7D1C52FC2447}"/>
              </a:ext>
            </a:extLst>
          </p:cNvPr>
          <p:cNvSpPr>
            <a:spLocks noGrp="1"/>
          </p:cNvSpPr>
          <p:nvPr>
            <p:ph type="pic" sz="quarter" idx="13"/>
          </p:nvPr>
        </p:nvSpPr>
        <p:spPr>
          <a:xfrm>
            <a:off x="5761037" y="719138"/>
            <a:ext cx="5040000" cy="5760000"/>
          </a:xfrm>
        </p:spPr>
        <p:txBody>
          <a:bodyPr tIns="360000">
            <a:normAutofit/>
          </a:bodyPr>
          <a:lstStyle>
            <a:lvl1pPr marL="0" indent="0" algn="ctr">
              <a:buNone/>
              <a:defRPr sz="1701"/>
            </a:lvl1pPr>
          </a:lstStyle>
          <a:p>
            <a:r>
              <a:rPr lang="nb-NO"/>
              <a:t>Klikk på ikonet for å legge til et bilde</a:t>
            </a:r>
          </a:p>
        </p:txBody>
      </p:sp>
      <p:sp>
        <p:nvSpPr>
          <p:cNvPr id="3" name="Plassholder for innhold 2">
            <a:extLst>
              <a:ext uri="{FF2B5EF4-FFF2-40B4-BE49-F238E27FC236}">
                <a16:creationId xmlns:a16="http://schemas.microsoft.com/office/drawing/2014/main" id="{884FA918-FB52-5347-AC2E-B2CF009758D0}"/>
              </a:ext>
            </a:extLst>
          </p:cNvPr>
          <p:cNvSpPr>
            <a:spLocks noGrp="1"/>
          </p:cNvSpPr>
          <p:nvPr>
            <p:ph sz="half" idx="1"/>
          </p:nvPr>
        </p:nvSpPr>
        <p:spPr>
          <a:xfrm>
            <a:off x="720000" y="2160587"/>
            <a:ext cx="4680000" cy="36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D3134D22-2513-6A4E-A93A-78A2D7790982}"/>
              </a:ext>
            </a:extLst>
          </p:cNvPr>
          <p:cNvSpPr>
            <a:spLocks noGrp="1"/>
          </p:cNvSpPr>
          <p:nvPr>
            <p:ph type="dt" sz="half" idx="10"/>
          </p:nvPr>
        </p:nvSpPr>
        <p:spPr/>
        <p:txBody>
          <a:bodyPr/>
          <a:lstStyle/>
          <a:p>
            <a:fld id="{BB916616-9DDB-0A4A-BA33-54524ED02D13}" type="datetime1">
              <a:rPr lang="nb-NO" smtClean="0"/>
              <a:t>07.04.2022</a:t>
            </a:fld>
            <a:endParaRPr lang="nb-NO"/>
          </a:p>
        </p:txBody>
      </p:sp>
      <p:sp>
        <p:nvSpPr>
          <p:cNvPr id="6" name="Plassholder for bunntekst 5">
            <a:extLst>
              <a:ext uri="{FF2B5EF4-FFF2-40B4-BE49-F238E27FC236}">
                <a16:creationId xmlns:a16="http://schemas.microsoft.com/office/drawing/2014/main" id="{9F23F2E3-79F1-5647-A8D1-4AC91E1AD9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D098FDA-C23F-F94A-B976-E2FF9D6AC612}"/>
              </a:ext>
            </a:extLst>
          </p:cNvPr>
          <p:cNvSpPr>
            <a:spLocks noGrp="1"/>
          </p:cNvSpPr>
          <p:nvPr>
            <p:ph type="sldNum" sz="quarter" idx="12"/>
          </p:nvPr>
        </p:nvSpPr>
        <p:spPr/>
        <p:txBody>
          <a:bodyPr/>
          <a:lstStyle>
            <a:lvl1pPr algn="ctr">
              <a:defRPr/>
            </a:lvl1pPr>
          </a:lstStyle>
          <a:p>
            <a:fld id="{2669DC3F-86DD-5E47-9F88-47928C21BE2F}" type="slidenum">
              <a:rPr lang="nb-NO" smtClean="0"/>
              <a:pPr/>
              <a:t>‹#›</a:t>
            </a:fld>
            <a:endParaRPr lang="nb-NO"/>
          </a:p>
        </p:txBody>
      </p:sp>
      <p:sp>
        <p:nvSpPr>
          <p:cNvPr id="8" name="Plassholder for tekst 8">
            <a:extLst>
              <a:ext uri="{FF2B5EF4-FFF2-40B4-BE49-F238E27FC236}">
                <a16:creationId xmlns:a16="http://schemas.microsoft.com/office/drawing/2014/main" id="{05BD88E1-16FE-1C46-B62F-B8DA91FED799}"/>
              </a:ext>
            </a:extLst>
          </p:cNvPr>
          <p:cNvSpPr>
            <a:spLocks noGrp="1"/>
          </p:cNvSpPr>
          <p:nvPr>
            <p:ph type="body" sz="quarter" idx="14"/>
          </p:nvPr>
        </p:nvSpPr>
        <p:spPr>
          <a:xfrm>
            <a:off x="10800488" y="5760175"/>
            <a:ext cx="720000" cy="720000"/>
          </a:xfrm>
          <a:prstGeom prst="ellipse">
            <a:avLst/>
          </a:prstGeom>
          <a:solidFill>
            <a:schemeClr val="accent1"/>
          </a:solidFill>
        </p:spPr>
        <p:txBody>
          <a:bodyPr>
            <a:normAutofit/>
          </a:bodyPr>
          <a:lstStyle>
            <a:lvl1pPr marL="0" indent="0">
              <a:buFont typeface="Arial" panose="020B0604020202020204" pitchFamily="34" charset="0"/>
              <a:buNone/>
              <a:defRPr sz="100">
                <a:solidFill>
                  <a:schemeClr val="accent1"/>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10" name="Ellipse 9">
            <a:extLst>
              <a:ext uri="{FF2B5EF4-FFF2-40B4-BE49-F238E27FC236}">
                <a16:creationId xmlns:a16="http://schemas.microsoft.com/office/drawing/2014/main" id="{5F7FC55F-6F8A-624D-93A5-084D7FFC30FF}"/>
              </a:ext>
            </a:extLst>
          </p:cNvPr>
          <p:cNvSpPr/>
          <p:nvPr userDrawn="1"/>
        </p:nvSpPr>
        <p:spPr>
          <a:xfrm>
            <a:off x="10801350" y="4319913"/>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1" name="Ellipse 10">
            <a:extLst>
              <a:ext uri="{FF2B5EF4-FFF2-40B4-BE49-F238E27FC236}">
                <a16:creationId xmlns:a16="http://schemas.microsoft.com/office/drawing/2014/main" id="{F2A647BF-9EAA-CD41-A5F9-80AB977561DF}"/>
              </a:ext>
            </a:extLst>
          </p:cNvPr>
          <p:cNvSpPr/>
          <p:nvPr userDrawn="1"/>
        </p:nvSpPr>
        <p:spPr>
          <a:xfrm>
            <a:off x="10800488" y="50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2" name="Tittel 11">
            <a:extLst>
              <a:ext uri="{FF2B5EF4-FFF2-40B4-BE49-F238E27FC236}">
                <a16:creationId xmlns:a16="http://schemas.microsoft.com/office/drawing/2014/main" id="{27192E81-6EE3-1642-B054-574584ABF042}"/>
              </a:ext>
            </a:extLst>
          </p:cNvPr>
          <p:cNvSpPr>
            <a:spLocks noGrp="1"/>
          </p:cNvSpPr>
          <p:nvPr>
            <p:ph type="title"/>
          </p:nvPr>
        </p:nvSpPr>
        <p:spPr>
          <a:xfrm>
            <a:off x="720000" y="719998"/>
            <a:ext cx="4680000" cy="1440000"/>
          </a:xfrm>
        </p:spPr>
        <p:txBody>
          <a:bodyPr/>
          <a:lstStyle/>
          <a:p>
            <a:r>
              <a:rPr lang="nb-NO"/>
              <a:t>Klikk for å redigere tittelstil</a:t>
            </a:r>
            <a:endParaRPr lang="nb-NO" dirty="0"/>
          </a:p>
        </p:txBody>
      </p:sp>
    </p:spTree>
    <p:extLst>
      <p:ext uri="{BB962C8B-B14F-4D97-AF65-F5344CB8AC3E}">
        <p14:creationId xmlns:p14="http://schemas.microsoft.com/office/powerpoint/2010/main" val="146223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punkt 2">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0555EE90-E523-E949-A835-70DBAA0BCE72}"/>
              </a:ext>
            </a:extLst>
          </p:cNvPr>
          <p:cNvSpPr>
            <a:spLocks noGrp="1"/>
          </p:cNvSpPr>
          <p:nvPr>
            <p:ph type="body" sz="quarter" idx="13"/>
          </p:nvPr>
        </p:nvSpPr>
        <p:spPr>
          <a:xfrm>
            <a:off x="7200279" y="2880000"/>
            <a:ext cx="720000" cy="720000"/>
          </a:xfrm>
          <a:prstGeom prst="ellipse">
            <a:avLst/>
          </a:prstGeom>
          <a:solidFill>
            <a:schemeClr val="accent1"/>
          </a:solidFill>
        </p:spPr>
        <p:txBody>
          <a:bodyPr>
            <a:normAutofit/>
          </a:bodyPr>
          <a:lstStyle>
            <a:lvl1pPr marL="0" indent="0">
              <a:buFont typeface="Arial" panose="020B0604020202020204" pitchFamily="34" charset="0"/>
              <a:buNone/>
              <a:defRPr sz="100">
                <a:solidFill>
                  <a:schemeClr val="accent1"/>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2" name="Tittel 1">
            <a:extLst>
              <a:ext uri="{FF2B5EF4-FFF2-40B4-BE49-F238E27FC236}">
                <a16:creationId xmlns:a16="http://schemas.microsoft.com/office/drawing/2014/main" id="{169F5FD1-E9BC-AF47-B511-EE23DB42FE13}"/>
              </a:ext>
            </a:extLst>
          </p:cNvPr>
          <p:cNvSpPr>
            <a:spLocks noGrp="1"/>
          </p:cNvSpPr>
          <p:nvPr>
            <p:ph type="ctrTitle"/>
          </p:nvPr>
        </p:nvSpPr>
        <p:spPr>
          <a:xfrm>
            <a:off x="2" y="2160000"/>
            <a:ext cx="7200000" cy="2880000"/>
          </a:xfrm>
          <a:solidFill>
            <a:schemeClr val="tx2"/>
          </a:solidFill>
        </p:spPr>
        <p:txBody>
          <a:bodyPr lIns="720000" tIns="360000" rIns="720000" bIns="360000" anchor="t" anchorCtr="0">
            <a:normAutofit/>
          </a:bodyPr>
          <a:lstStyle>
            <a:lvl1pPr algn="l">
              <a:lnSpc>
                <a:spcPct val="100000"/>
              </a:lnSpc>
              <a:defRPr sz="4500" b="1" i="0" cap="none" baseline="0">
                <a:solidFill>
                  <a:schemeClr val="bg1"/>
                </a:solidFill>
                <a:latin typeface="+mj-l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2" y="4319999"/>
            <a:ext cx="5759961" cy="1080000"/>
          </a:xfrm>
          <a:solidFill>
            <a:schemeClr val="accent2"/>
          </a:solidFill>
        </p:spPr>
        <p:txBody>
          <a:bodyPr lIns="720000" tIns="180000" rIns="720000" bIns="180000" anchor="ctr" anchorCtr="0">
            <a:noAutofit/>
          </a:bodyPr>
          <a:lstStyle>
            <a:lvl1pPr marL="0" indent="0" algn="l">
              <a:lnSpc>
                <a:spcPct val="110000"/>
              </a:lnSpc>
              <a:spcBef>
                <a:spcPts val="0"/>
              </a:spcBef>
              <a:buNone/>
              <a:defRPr sz="2200">
                <a:solidFill>
                  <a:schemeClr val="tx2"/>
                </a:solidFill>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1ACF2988-1560-3142-91BD-81242F2C197B}"/>
              </a:ext>
            </a:extLst>
          </p:cNvPr>
          <p:cNvSpPr>
            <a:spLocks noGrp="1"/>
          </p:cNvSpPr>
          <p:nvPr>
            <p:ph type="dt" sz="half" idx="10"/>
          </p:nvPr>
        </p:nvSpPr>
        <p:spPr>
          <a:xfrm>
            <a:off x="5949322" y="5054990"/>
            <a:ext cx="1781318" cy="345009"/>
          </a:xfrm>
        </p:spPr>
        <p:txBody>
          <a:bodyPr tIns="0" anchor="b" anchorCtr="0"/>
          <a:lstStyle>
            <a:lvl1pPr algn="l">
              <a:defRPr/>
            </a:lvl1pPr>
          </a:lstStyle>
          <a:p>
            <a:fld id="{0FB58927-052A-FE43-9E06-087355629335}" type="datetime1">
              <a:rPr lang="nb-NO" smtClean="0"/>
              <a:t>07.04.2022</a:t>
            </a:fld>
            <a:endParaRPr lang="nb-NO" dirty="0"/>
          </a:p>
        </p:txBody>
      </p:sp>
      <p:sp>
        <p:nvSpPr>
          <p:cNvPr id="5" name="Plassholder for bunntekst 4">
            <a:extLst>
              <a:ext uri="{FF2B5EF4-FFF2-40B4-BE49-F238E27FC236}">
                <a16:creationId xmlns:a16="http://schemas.microsoft.com/office/drawing/2014/main" id="{70C8AFD7-5DA6-DD46-A2B7-7DE42D3F10A6}"/>
              </a:ext>
            </a:extLst>
          </p:cNvPr>
          <p:cNvSpPr>
            <a:spLocks noGrp="1"/>
          </p:cNvSpPr>
          <p:nvPr>
            <p:ph type="ftr" sz="quarter" idx="11"/>
          </p:nvPr>
        </p:nvSpPr>
        <p:spPr>
          <a:xfrm>
            <a:off x="2989739" y="8248785"/>
            <a:ext cx="5541012" cy="345009"/>
          </a:xfrm>
        </p:spPr>
        <p:txBody>
          <a:bodyPr/>
          <a:lstStyle/>
          <a:p>
            <a:endParaRPr lang="nb-NO"/>
          </a:p>
        </p:txBody>
      </p:sp>
      <p:sp>
        <p:nvSpPr>
          <p:cNvPr id="6" name="Plassholder for lysbildenummer 5">
            <a:extLst>
              <a:ext uri="{FF2B5EF4-FFF2-40B4-BE49-F238E27FC236}">
                <a16:creationId xmlns:a16="http://schemas.microsoft.com/office/drawing/2014/main" id="{C3B48511-31BB-E04B-BCD9-DFDD4F7BC885}"/>
              </a:ext>
            </a:extLst>
          </p:cNvPr>
          <p:cNvSpPr>
            <a:spLocks noGrp="1"/>
          </p:cNvSpPr>
          <p:nvPr>
            <p:ph type="sldNum" sz="quarter" idx="12"/>
          </p:nvPr>
        </p:nvSpPr>
        <p:spPr>
          <a:xfrm>
            <a:off x="10312068" y="8248785"/>
            <a:ext cx="479389" cy="345009"/>
          </a:xfrm>
        </p:spPr>
        <p:txBody>
          <a:bodyPr/>
          <a:lstStyle/>
          <a:p>
            <a:fld id="{2669DC3F-86DD-5E47-9F88-47928C21BE2F}" type="slidenum">
              <a:rPr lang="nb-NO" smtClean="0"/>
              <a:t>‹#›</a:t>
            </a:fld>
            <a:endParaRPr lang="nb-NO"/>
          </a:p>
        </p:txBody>
      </p:sp>
      <p:grpSp>
        <p:nvGrpSpPr>
          <p:cNvPr id="27" name="Gruppe 26">
            <a:extLst>
              <a:ext uri="{FF2B5EF4-FFF2-40B4-BE49-F238E27FC236}">
                <a16:creationId xmlns:a16="http://schemas.microsoft.com/office/drawing/2014/main" id="{D5FEEE22-BAA9-3C40-B769-2F4335E23D1C}"/>
              </a:ext>
            </a:extLst>
          </p:cNvPr>
          <p:cNvGrpSpPr>
            <a:grpSpLocks noChangeAspect="1"/>
          </p:cNvGrpSpPr>
          <p:nvPr userDrawn="1"/>
        </p:nvGrpSpPr>
        <p:grpSpPr>
          <a:xfrm>
            <a:off x="720000" y="799426"/>
            <a:ext cx="3123224" cy="561149"/>
            <a:chOff x="1600361" y="2673408"/>
            <a:chExt cx="8357207" cy="1501534"/>
          </a:xfrm>
        </p:grpSpPr>
        <p:grpSp>
          <p:nvGrpSpPr>
            <p:cNvPr id="28" name="Grafikk 156">
              <a:extLst>
                <a:ext uri="{FF2B5EF4-FFF2-40B4-BE49-F238E27FC236}">
                  <a16:creationId xmlns:a16="http://schemas.microsoft.com/office/drawing/2014/main" id="{A167EB2C-9BAF-8340-A365-E3A3C170AE6B}"/>
                </a:ext>
              </a:extLst>
            </p:cNvPr>
            <p:cNvGrpSpPr/>
            <p:nvPr/>
          </p:nvGrpSpPr>
          <p:grpSpPr>
            <a:xfrm>
              <a:off x="3581936" y="3109680"/>
              <a:ext cx="6375632" cy="597818"/>
              <a:chOff x="3581936" y="3109680"/>
              <a:chExt cx="6375632" cy="597818"/>
            </a:xfrm>
            <a:solidFill>
              <a:srgbClr val="1A1935"/>
            </a:solidFill>
          </p:grpSpPr>
          <p:sp>
            <p:nvSpPr>
              <p:cNvPr id="32" name="Grafikk 156">
                <a:extLst>
                  <a:ext uri="{FF2B5EF4-FFF2-40B4-BE49-F238E27FC236}">
                    <a16:creationId xmlns:a16="http://schemas.microsoft.com/office/drawing/2014/main" id="{000A6EEB-344F-3148-B1CA-AC0DF5BC45A2}"/>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3" name="Grafikk 156">
                <a:extLst>
                  <a:ext uri="{FF2B5EF4-FFF2-40B4-BE49-F238E27FC236}">
                    <a16:creationId xmlns:a16="http://schemas.microsoft.com/office/drawing/2014/main" id="{D72217D8-29A5-C84C-A456-8FA0FCF4BB86}"/>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4" name="Grafikk 156">
                <a:extLst>
                  <a:ext uri="{FF2B5EF4-FFF2-40B4-BE49-F238E27FC236}">
                    <a16:creationId xmlns:a16="http://schemas.microsoft.com/office/drawing/2014/main" id="{1119EC2A-0D5E-7C4E-91ED-560B0D61EA65}"/>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5" name="Grafikk 156">
                <a:extLst>
                  <a:ext uri="{FF2B5EF4-FFF2-40B4-BE49-F238E27FC236}">
                    <a16:creationId xmlns:a16="http://schemas.microsoft.com/office/drawing/2014/main" id="{D7427E5D-24A3-A148-BDFE-C8076E4687E3}"/>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6" name="Grafikk 156">
                <a:extLst>
                  <a:ext uri="{FF2B5EF4-FFF2-40B4-BE49-F238E27FC236}">
                    <a16:creationId xmlns:a16="http://schemas.microsoft.com/office/drawing/2014/main" id="{F07324A0-90E0-B741-BB94-F430079249EB}"/>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7" name="Grafikk 156">
                <a:extLst>
                  <a:ext uri="{FF2B5EF4-FFF2-40B4-BE49-F238E27FC236}">
                    <a16:creationId xmlns:a16="http://schemas.microsoft.com/office/drawing/2014/main" id="{8FA9A04E-DAFA-DF48-9F1F-11F308CE2A10}"/>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8" name="Grafikk 156">
                <a:extLst>
                  <a:ext uri="{FF2B5EF4-FFF2-40B4-BE49-F238E27FC236}">
                    <a16:creationId xmlns:a16="http://schemas.microsoft.com/office/drawing/2014/main" id="{3A55C4A3-BBC9-9445-B636-39F789FD3638}"/>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9" name="Grafikk 156">
                <a:extLst>
                  <a:ext uri="{FF2B5EF4-FFF2-40B4-BE49-F238E27FC236}">
                    <a16:creationId xmlns:a16="http://schemas.microsoft.com/office/drawing/2014/main" id="{10ABFD41-EFE4-E84B-A84A-8474EB622D29}"/>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40" name="Grafikk 156">
                <a:extLst>
                  <a:ext uri="{FF2B5EF4-FFF2-40B4-BE49-F238E27FC236}">
                    <a16:creationId xmlns:a16="http://schemas.microsoft.com/office/drawing/2014/main" id="{5EF028B2-4CE8-D540-B1AA-D6F035E73457}"/>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41" name="Grafikk 156">
                <a:extLst>
                  <a:ext uri="{FF2B5EF4-FFF2-40B4-BE49-F238E27FC236}">
                    <a16:creationId xmlns:a16="http://schemas.microsoft.com/office/drawing/2014/main" id="{1B486F36-5E32-FB4D-97C0-5D2A64A4C3B8}"/>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42" name="Grafikk 156">
                <a:extLst>
                  <a:ext uri="{FF2B5EF4-FFF2-40B4-BE49-F238E27FC236}">
                    <a16:creationId xmlns:a16="http://schemas.microsoft.com/office/drawing/2014/main" id="{C0F7B9FD-1148-2544-978D-379835E95021}"/>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43" name="Grafikk 156">
                <a:extLst>
                  <a:ext uri="{FF2B5EF4-FFF2-40B4-BE49-F238E27FC236}">
                    <a16:creationId xmlns:a16="http://schemas.microsoft.com/office/drawing/2014/main" id="{E185F268-976C-2C4D-8027-4E08D110CAF0}"/>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44" name="Grafikk 156">
                <a:extLst>
                  <a:ext uri="{FF2B5EF4-FFF2-40B4-BE49-F238E27FC236}">
                    <a16:creationId xmlns:a16="http://schemas.microsoft.com/office/drawing/2014/main" id="{6D6D3824-408A-8842-B4C7-C01CCC8F0E5D}"/>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45" name="Grafikk 156">
                <a:extLst>
                  <a:ext uri="{FF2B5EF4-FFF2-40B4-BE49-F238E27FC236}">
                    <a16:creationId xmlns:a16="http://schemas.microsoft.com/office/drawing/2014/main" id="{C2834795-2307-3B42-A0D6-2207CA7E746B}"/>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46" name="Grafikk 156">
                <a:extLst>
                  <a:ext uri="{FF2B5EF4-FFF2-40B4-BE49-F238E27FC236}">
                    <a16:creationId xmlns:a16="http://schemas.microsoft.com/office/drawing/2014/main" id="{4B3FC341-94D2-784C-843E-96F69E80C11F}"/>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29" name="Grafikk 156">
              <a:extLst>
                <a:ext uri="{FF2B5EF4-FFF2-40B4-BE49-F238E27FC236}">
                  <a16:creationId xmlns:a16="http://schemas.microsoft.com/office/drawing/2014/main" id="{B737A950-D428-1C42-B078-DC4F56BDA04E}"/>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0" name="Grafikk 156">
              <a:extLst>
                <a:ext uri="{FF2B5EF4-FFF2-40B4-BE49-F238E27FC236}">
                  <a16:creationId xmlns:a16="http://schemas.microsoft.com/office/drawing/2014/main" id="{5B213205-3D80-9E4A-8964-1A5114A5957C}"/>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31" name="Grafikk 156">
              <a:extLst>
                <a:ext uri="{FF2B5EF4-FFF2-40B4-BE49-F238E27FC236}">
                  <a16:creationId xmlns:a16="http://schemas.microsoft.com/office/drawing/2014/main" id="{AA990017-DE51-AB41-8D1C-C8AFB8EA1487}"/>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47" name="Ellipse 46">
            <a:extLst>
              <a:ext uri="{FF2B5EF4-FFF2-40B4-BE49-F238E27FC236}">
                <a16:creationId xmlns:a16="http://schemas.microsoft.com/office/drawing/2014/main" id="{7DABC18D-1B63-7D44-BDF0-ACF020B82EF5}"/>
              </a:ext>
            </a:extLst>
          </p:cNvPr>
          <p:cNvSpPr/>
          <p:nvPr userDrawn="1"/>
        </p:nvSpPr>
        <p:spPr>
          <a:xfrm>
            <a:off x="8640488" y="2160061"/>
            <a:ext cx="2880000" cy="28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48" name="Ellipse 47">
            <a:extLst>
              <a:ext uri="{FF2B5EF4-FFF2-40B4-BE49-F238E27FC236}">
                <a16:creationId xmlns:a16="http://schemas.microsoft.com/office/drawing/2014/main" id="{31D0CC55-93F6-074C-8E75-94DC428223EF}"/>
              </a:ext>
            </a:extLst>
          </p:cNvPr>
          <p:cNvSpPr/>
          <p:nvPr userDrawn="1"/>
        </p:nvSpPr>
        <p:spPr>
          <a:xfrm>
            <a:off x="7200279" y="4320000"/>
            <a:ext cx="720000" cy="720000"/>
          </a:xfrm>
          <a:prstGeom prst="ellipse">
            <a:avLst/>
          </a:prstGeom>
          <a:solidFill>
            <a:srgbClr val="C4D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0" name="Ellipse 49">
            <a:extLst>
              <a:ext uri="{FF2B5EF4-FFF2-40B4-BE49-F238E27FC236}">
                <a16:creationId xmlns:a16="http://schemas.microsoft.com/office/drawing/2014/main" id="{3ADCBCC5-F3F2-234E-904D-DC4B1FA015DE}"/>
              </a:ext>
            </a:extLst>
          </p:cNvPr>
          <p:cNvSpPr/>
          <p:nvPr userDrawn="1"/>
        </p:nvSpPr>
        <p:spPr>
          <a:xfrm>
            <a:off x="7200279" y="3600000"/>
            <a:ext cx="720000" cy="720000"/>
          </a:xfrm>
          <a:prstGeom prst="ellipse">
            <a:avLst/>
          </a:prstGeom>
          <a:solidFill>
            <a:srgbClr val="C4D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5" name="Ellipse 64">
            <a:extLst>
              <a:ext uri="{FF2B5EF4-FFF2-40B4-BE49-F238E27FC236}">
                <a16:creationId xmlns:a16="http://schemas.microsoft.com/office/drawing/2014/main" id="{9C33E216-B8B4-9442-AAFF-04A3F840BF2E}"/>
              </a:ext>
            </a:extLst>
          </p:cNvPr>
          <p:cNvSpPr/>
          <p:nvPr userDrawn="1"/>
        </p:nvSpPr>
        <p:spPr>
          <a:xfrm>
            <a:off x="7200279" y="2160063"/>
            <a:ext cx="720000" cy="720000"/>
          </a:xfrm>
          <a:prstGeom prst="ellipse">
            <a:avLst/>
          </a:prstGeom>
          <a:solidFill>
            <a:srgbClr val="C4D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6" name="Ellipse 65">
            <a:extLst>
              <a:ext uri="{FF2B5EF4-FFF2-40B4-BE49-F238E27FC236}">
                <a16:creationId xmlns:a16="http://schemas.microsoft.com/office/drawing/2014/main" id="{842BC332-191B-B240-B1B1-D858ED98C968}"/>
              </a:ext>
            </a:extLst>
          </p:cNvPr>
          <p:cNvSpPr/>
          <p:nvPr userDrawn="1"/>
        </p:nvSpPr>
        <p:spPr>
          <a:xfrm>
            <a:off x="7920000" y="4320000"/>
            <a:ext cx="720000" cy="720000"/>
          </a:xfrm>
          <a:prstGeom prst="ellipse">
            <a:avLst/>
          </a:prstGeom>
          <a:solidFill>
            <a:srgbClr val="C4D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7" name="Ellipse 66">
            <a:extLst>
              <a:ext uri="{FF2B5EF4-FFF2-40B4-BE49-F238E27FC236}">
                <a16:creationId xmlns:a16="http://schemas.microsoft.com/office/drawing/2014/main" id="{F8140CB7-F1B6-164E-87C3-250561E945DC}"/>
              </a:ext>
            </a:extLst>
          </p:cNvPr>
          <p:cNvSpPr/>
          <p:nvPr userDrawn="1"/>
        </p:nvSpPr>
        <p:spPr>
          <a:xfrm>
            <a:off x="7920000" y="3600000"/>
            <a:ext cx="720000" cy="720000"/>
          </a:xfrm>
          <a:prstGeom prst="ellipse">
            <a:avLst/>
          </a:prstGeom>
          <a:solidFill>
            <a:srgbClr val="C4D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8" name="Ellipse 67">
            <a:extLst>
              <a:ext uri="{FF2B5EF4-FFF2-40B4-BE49-F238E27FC236}">
                <a16:creationId xmlns:a16="http://schemas.microsoft.com/office/drawing/2014/main" id="{1324970D-70EF-4E4C-B7F8-F9EF0297155F}"/>
              </a:ext>
            </a:extLst>
          </p:cNvPr>
          <p:cNvSpPr/>
          <p:nvPr userDrawn="1"/>
        </p:nvSpPr>
        <p:spPr>
          <a:xfrm>
            <a:off x="7920000" y="2880000"/>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9" name="Ellipse 68">
            <a:extLst>
              <a:ext uri="{FF2B5EF4-FFF2-40B4-BE49-F238E27FC236}">
                <a16:creationId xmlns:a16="http://schemas.microsoft.com/office/drawing/2014/main" id="{F9833366-3D0F-9F41-A690-15008CA8CAA0}"/>
              </a:ext>
            </a:extLst>
          </p:cNvPr>
          <p:cNvSpPr/>
          <p:nvPr userDrawn="1"/>
        </p:nvSpPr>
        <p:spPr>
          <a:xfrm>
            <a:off x="7920000" y="2160063"/>
            <a:ext cx="720000" cy="720000"/>
          </a:xfrm>
          <a:prstGeom prst="ellipse">
            <a:avLst/>
          </a:prstGeom>
          <a:solidFill>
            <a:srgbClr val="C4D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Tree>
    <p:extLst>
      <p:ext uri="{BB962C8B-B14F-4D97-AF65-F5344CB8AC3E}">
        <p14:creationId xmlns:p14="http://schemas.microsoft.com/office/powerpoint/2010/main" val="1301403251"/>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C1C1C008-75FE-CD44-BDA7-7D1C52FC2447}"/>
              </a:ext>
            </a:extLst>
          </p:cNvPr>
          <p:cNvSpPr>
            <a:spLocks noGrp="1"/>
          </p:cNvSpPr>
          <p:nvPr>
            <p:ph type="pic" sz="quarter" idx="13"/>
          </p:nvPr>
        </p:nvSpPr>
        <p:spPr>
          <a:xfrm>
            <a:off x="5761039" y="1079050"/>
            <a:ext cx="5040312" cy="2520950"/>
          </a:xfrm>
        </p:spPr>
        <p:txBody>
          <a:bodyPr tIns="360000">
            <a:normAutofit/>
          </a:bodyPr>
          <a:lstStyle>
            <a:lvl1pPr marL="0" indent="0" algn="ctr">
              <a:buNone/>
              <a:defRPr sz="1701"/>
            </a:lvl1pPr>
          </a:lstStyle>
          <a:p>
            <a:r>
              <a:rPr lang="nb-NO"/>
              <a:t>Klikk på ikonet for å legge til et bilde</a:t>
            </a:r>
            <a:endParaRPr lang="nb-NO" dirty="0"/>
          </a:p>
        </p:txBody>
      </p:sp>
      <p:sp>
        <p:nvSpPr>
          <p:cNvPr id="3" name="Plassholder for innhold 2">
            <a:extLst>
              <a:ext uri="{FF2B5EF4-FFF2-40B4-BE49-F238E27FC236}">
                <a16:creationId xmlns:a16="http://schemas.microsoft.com/office/drawing/2014/main" id="{884FA918-FB52-5347-AC2E-B2CF009758D0}"/>
              </a:ext>
            </a:extLst>
          </p:cNvPr>
          <p:cNvSpPr>
            <a:spLocks noGrp="1"/>
          </p:cNvSpPr>
          <p:nvPr>
            <p:ph sz="half" idx="1"/>
          </p:nvPr>
        </p:nvSpPr>
        <p:spPr>
          <a:xfrm>
            <a:off x="5761038" y="3959912"/>
            <a:ext cx="5038962" cy="1801126"/>
          </a:xfrm>
        </p:spPr>
        <p:txBody>
          <a:bodyPr lIns="360000" rIns="0"/>
          <a:lstStyle>
            <a:lvl1pPr marL="0" indent="0">
              <a:buNone/>
              <a:defRPr b="1" i="0">
                <a:latin typeface="+mj-lt"/>
              </a:defRPr>
            </a:lvl1pPr>
            <a:lvl2pPr marL="227013" indent="-217488">
              <a:buClr>
                <a:schemeClr val="accent1"/>
              </a:buClr>
              <a:tabLst/>
              <a:defRPr sz="1800"/>
            </a:lvl2pPr>
            <a:lvl3pPr marL="401638" indent="-174625">
              <a:tabLst/>
              <a:defRPr/>
            </a:lvl3pPr>
            <a:lvl4pPr marL="577850" indent="-176213">
              <a:tabLst/>
              <a:defRPr/>
            </a:lvl4pPr>
            <a:lvl5pPr marL="763588" indent="-185738">
              <a:tabLs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D3134D22-2513-6A4E-A93A-78A2D7790982}"/>
              </a:ext>
            </a:extLst>
          </p:cNvPr>
          <p:cNvSpPr>
            <a:spLocks noGrp="1"/>
          </p:cNvSpPr>
          <p:nvPr>
            <p:ph type="dt" sz="half" idx="10"/>
          </p:nvPr>
        </p:nvSpPr>
        <p:spPr/>
        <p:txBody>
          <a:bodyPr/>
          <a:lstStyle/>
          <a:p>
            <a:fld id="{BB916616-9DDB-0A4A-BA33-54524ED02D13}" type="datetime1">
              <a:rPr lang="nb-NO" smtClean="0"/>
              <a:t>07.04.2022</a:t>
            </a:fld>
            <a:endParaRPr lang="nb-NO"/>
          </a:p>
        </p:txBody>
      </p:sp>
      <p:sp>
        <p:nvSpPr>
          <p:cNvPr id="6" name="Plassholder for bunntekst 5">
            <a:extLst>
              <a:ext uri="{FF2B5EF4-FFF2-40B4-BE49-F238E27FC236}">
                <a16:creationId xmlns:a16="http://schemas.microsoft.com/office/drawing/2014/main" id="{9F23F2E3-79F1-5647-A8D1-4AC91E1AD9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D098FDA-C23F-F94A-B976-E2FF9D6AC612}"/>
              </a:ext>
            </a:extLst>
          </p:cNvPr>
          <p:cNvSpPr>
            <a:spLocks noGrp="1"/>
          </p:cNvSpPr>
          <p:nvPr>
            <p:ph type="sldNum" sz="quarter" idx="12"/>
          </p:nvPr>
        </p:nvSpPr>
        <p:spPr/>
        <p:txBody>
          <a:bodyPr/>
          <a:lstStyle>
            <a:lvl1pPr algn="ctr">
              <a:defRPr/>
            </a:lvl1pPr>
          </a:lstStyle>
          <a:p>
            <a:fld id="{2669DC3F-86DD-5E47-9F88-47928C21BE2F}" type="slidenum">
              <a:rPr lang="nb-NO" smtClean="0"/>
              <a:pPr/>
              <a:t>‹#›</a:t>
            </a:fld>
            <a:endParaRPr lang="nb-NO"/>
          </a:p>
        </p:txBody>
      </p:sp>
      <p:sp>
        <p:nvSpPr>
          <p:cNvPr id="8" name="Plassholder for tekst 8">
            <a:extLst>
              <a:ext uri="{FF2B5EF4-FFF2-40B4-BE49-F238E27FC236}">
                <a16:creationId xmlns:a16="http://schemas.microsoft.com/office/drawing/2014/main" id="{05BD88E1-16FE-1C46-B62F-B8DA91FED799}"/>
              </a:ext>
            </a:extLst>
          </p:cNvPr>
          <p:cNvSpPr>
            <a:spLocks noGrp="1"/>
          </p:cNvSpPr>
          <p:nvPr>
            <p:ph type="body" sz="quarter" idx="14"/>
          </p:nvPr>
        </p:nvSpPr>
        <p:spPr>
          <a:xfrm>
            <a:off x="5040244" y="2158804"/>
            <a:ext cx="720000" cy="720000"/>
          </a:xfrm>
          <a:prstGeom prst="ellipse">
            <a:avLst/>
          </a:prstGeom>
          <a:solidFill>
            <a:schemeClr val="accent1"/>
          </a:solidFill>
        </p:spPr>
        <p:txBody>
          <a:bodyPr>
            <a:normAutofit/>
          </a:bodyPr>
          <a:lstStyle>
            <a:lvl1pPr marL="0" indent="0">
              <a:buFont typeface="Arial" panose="020B0604020202020204" pitchFamily="34" charset="0"/>
              <a:buNone/>
              <a:defRPr sz="100">
                <a:solidFill>
                  <a:schemeClr val="accent1"/>
                </a:solidFill>
              </a:defRPr>
            </a:lvl1pPr>
            <a:lvl2pPr marL="204096" indent="0">
              <a:buFont typeface="Arial" panose="020B0604020202020204" pitchFamily="34" charset="0"/>
              <a:buNone/>
              <a:defRPr sz="100"/>
            </a:lvl2pPr>
            <a:lvl3pPr marL="408192" indent="0">
              <a:buFont typeface="Arial" panose="020B0604020202020204" pitchFamily="34" charset="0"/>
              <a:buNone/>
              <a:defRPr sz="100"/>
            </a:lvl3pPr>
            <a:lvl4pPr marL="612288" indent="0">
              <a:buFont typeface="Arial" panose="020B0604020202020204" pitchFamily="34" charset="0"/>
              <a:buNone/>
              <a:defRPr sz="100"/>
            </a:lvl4pPr>
            <a:lvl5pPr marL="816384" indent="0">
              <a:buFont typeface="Arial" panose="020B0604020202020204" pitchFamily="34" charset="0"/>
              <a:buNone/>
              <a:defRPr sz="100"/>
            </a:lvl5pPr>
          </a:lstStyle>
          <a:p>
            <a:pPr lvl="0"/>
            <a:r>
              <a:rPr lang="nb-NO"/>
              <a:t>Klikk for å redigere tekststiler i malen</a:t>
            </a:r>
          </a:p>
        </p:txBody>
      </p:sp>
      <p:sp>
        <p:nvSpPr>
          <p:cNvPr id="10" name="Ellipse 9">
            <a:extLst>
              <a:ext uri="{FF2B5EF4-FFF2-40B4-BE49-F238E27FC236}">
                <a16:creationId xmlns:a16="http://schemas.microsoft.com/office/drawing/2014/main" id="{5F7FC55F-6F8A-624D-93A5-084D7FFC30FF}"/>
              </a:ext>
            </a:extLst>
          </p:cNvPr>
          <p:cNvSpPr/>
          <p:nvPr userDrawn="1"/>
        </p:nvSpPr>
        <p:spPr>
          <a:xfrm>
            <a:off x="5041106" y="718542"/>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1" name="Ellipse 10">
            <a:extLst>
              <a:ext uri="{FF2B5EF4-FFF2-40B4-BE49-F238E27FC236}">
                <a16:creationId xmlns:a16="http://schemas.microsoft.com/office/drawing/2014/main" id="{F2A647BF-9EAA-CD41-A5F9-80AB977561DF}"/>
              </a:ext>
            </a:extLst>
          </p:cNvPr>
          <p:cNvSpPr/>
          <p:nvPr userDrawn="1"/>
        </p:nvSpPr>
        <p:spPr>
          <a:xfrm>
            <a:off x="5040244" y="1438629"/>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3" name="Plassholder for bilde 8">
            <a:extLst>
              <a:ext uri="{FF2B5EF4-FFF2-40B4-BE49-F238E27FC236}">
                <a16:creationId xmlns:a16="http://schemas.microsoft.com/office/drawing/2014/main" id="{21F9D8B6-0A77-1547-B871-7BB92EB7B34E}"/>
              </a:ext>
            </a:extLst>
          </p:cNvPr>
          <p:cNvSpPr>
            <a:spLocks noGrp="1"/>
          </p:cNvSpPr>
          <p:nvPr>
            <p:ph type="pic" sz="quarter" idx="15"/>
          </p:nvPr>
        </p:nvSpPr>
        <p:spPr>
          <a:xfrm>
            <a:off x="721448" y="719138"/>
            <a:ext cx="4320000" cy="5041900"/>
          </a:xfrm>
        </p:spPr>
        <p:txBody>
          <a:bodyPr tIns="360000">
            <a:normAutofit/>
          </a:bodyPr>
          <a:lstStyle>
            <a:lvl1pPr marL="0" indent="0" algn="ctr">
              <a:buNone/>
              <a:defRPr sz="1701"/>
            </a:lvl1pPr>
          </a:lstStyle>
          <a:p>
            <a:r>
              <a:rPr lang="nb-NO"/>
              <a:t>Klikk på ikonet for å legge til et bilde</a:t>
            </a:r>
            <a:endParaRPr lang="nb-NO" dirty="0"/>
          </a:p>
        </p:txBody>
      </p:sp>
      <p:sp>
        <p:nvSpPr>
          <p:cNvPr id="14" name="Ellipse 13">
            <a:extLst>
              <a:ext uri="{FF2B5EF4-FFF2-40B4-BE49-F238E27FC236}">
                <a16:creationId xmlns:a16="http://schemas.microsoft.com/office/drawing/2014/main" id="{FA6A3CB3-C9F3-2E45-9506-F65311D10742}"/>
              </a:ext>
            </a:extLst>
          </p:cNvPr>
          <p:cNvSpPr/>
          <p:nvPr userDrawn="1"/>
        </p:nvSpPr>
        <p:spPr>
          <a:xfrm>
            <a:off x="5041106" y="288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5" name="Ellipse 14">
            <a:extLst>
              <a:ext uri="{FF2B5EF4-FFF2-40B4-BE49-F238E27FC236}">
                <a16:creationId xmlns:a16="http://schemas.microsoft.com/office/drawing/2014/main" id="{A76E6908-C5E8-EC46-941C-639A95981019}"/>
              </a:ext>
            </a:extLst>
          </p:cNvPr>
          <p:cNvSpPr/>
          <p:nvPr userDrawn="1"/>
        </p:nvSpPr>
        <p:spPr>
          <a:xfrm>
            <a:off x="5040244" y="3600000"/>
            <a:ext cx="720000" cy="7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Tree>
    <p:extLst>
      <p:ext uri="{BB962C8B-B14F-4D97-AF65-F5344CB8AC3E}">
        <p14:creationId xmlns:p14="http://schemas.microsoft.com/office/powerpoint/2010/main" val="270124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775C4B-8123-CF43-A6C4-CF550A4A81A3}"/>
              </a:ext>
            </a:extLst>
          </p:cNvPr>
          <p:cNvSpPr>
            <a:spLocks noGrp="1"/>
          </p:cNvSpPr>
          <p:nvPr>
            <p:ph idx="1"/>
          </p:nvPr>
        </p:nvSpPr>
        <p:spPr>
          <a:xfrm>
            <a:off x="720000" y="2036618"/>
            <a:ext cx="10080000" cy="3723382"/>
          </a:xfrm>
        </p:spPr>
        <p:txBody>
          <a:bodyPr/>
          <a:lstStyle>
            <a:lvl1pPr marL="0" indent="0">
              <a:lnSpc>
                <a:spcPct val="110000"/>
              </a:lnSpc>
              <a:spcBef>
                <a:spcPts val="0"/>
              </a:spcBef>
              <a:buNone/>
              <a:defRPr sz="4000" b="1" i="0">
                <a:latin typeface="+mj-lt"/>
              </a:defRPr>
            </a:lvl1pPr>
            <a:lvl2pPr marL="0" indent="0">
              <a:lnSpc>
                <a:spcPct val="100000"/>
              </a:lnSpc>
              <a:spcBef>
                <a:spcPts val="1800"/>
              </a:spcBef>
              <a:buNone/>
              <a:defRPr b="1" i="0">
                <a:solidFill>
                  <a:schemeClr val="accent1"/>
                </a:solidFill>
                <a:latin typeface="+mj-lt"/>
              </a:defRPr>
            </a:lvl2pPr>
            <a:lvl3pPr marL="9525" indent="0">
              <a:buNone/>
              <a:tabLst/>
              <a:defRPr sz="1600">
                <a:solidFill>
                  <a:schemeClr val="accent1"/>
                </a:solidFill>
              </a:defRPr>
            </a:lvl3pPr>
            <a:lvl4pPr marL="9525" indent="0">
              <a:buNone/>
              <a:tabLst/>
              <a:defRPr sz="1600">
                <a:solidFill>
                  <a:schemeClr val="accent1"/>
                </a:solidFill>
              </a:defRPr>
            </a:lvl4pPr>
            <a:lvl5pPr marL="9525" indent="0">
              <a:buNone/>
              <a:tabLst/>
              <a:defRPr sz="1600">
                <a:solidFill>
                  <a:schemeClr val="accen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9A1A1C99-4154-DA49-9723-E42A97F8C4E7}"/>
              </a:ext>
            </a:extLst>
          </p:cNvPr>
          <p:cNvSpPr>
            <a:spLocks noGrp="1"/>
          </p:cNvSpPr>
          <p:nvPr>
            <p:ph type="dt" sz="half" idx="10"/>
          </p:nvPr>
        </p:nvSpPr>
        <p:spPr/>
        <p:txBody>
          <a:bodyPr/>
          <a:lstStyle/>
          <a:p>
            <a:fld id="{B90412A5-C7C7-4249-85C3-BE9FDFE170E1}" type="datetime1">
              <a:rPr lang="nb-NO" smtClean="0"/>
              <a:t>07.04.2022</a:t>
            </a:fld>
            <a:endParaRPr lang="nb-NO"/>
          </a:p>
        </p:txBody>
      </p:sp>
      <p:sp>
        <p:nvSpPr>
          <p:cNvPr id="5" name="Plassholder for bunntekst 4">
            <a:extLst>
              <a:ext uri="{FF2B5EF4-FFF2-40B4-BE49-F238E27FC236}">
                <a16:creationId xmlns:a16="http://schemas.microsoft.com/office/drawing/2014/main" id="{DA523836-16A7-864A-B01B-80E9FAF077BB}"/>
              </a:ext>
            </a:extLst>
          </p:cNvPr>
          <p:cNvSpPr>
            <a:spLocks noGrp="1"/>
          </p:cNvSpPr>
          <p:nvPr>
            <p:ph type="ftr" sz="quarter" idx="11"/>
          </p:nvPr>
        </p:nvSpPr>
        <p:spPr/>
        <p:txBody>
          <a:bodyPr/>
          <a:lstStyle/>
          <a:p>
            <a:endParaRPr lang="nb-NO"/>
          </a:p>
        </p:txBody>
      </p:sp>
      <p:grpSp>
        <p:nvGrpSpPr>
          <p:cNvPr id="7" name="Gruppe 6">
            <a:extLst>
              <a:ext uri="{FF2B5EF4-FFF2-40B4-BE49-F238E27FC236}">
                <a16:creationId xmlns:a16="http://schemas.microsoft.com/office/drawing/2014/main" id="{AD609838-AB2D-7C43-8BB2-7E14BBD08FEB}"/>
              </a:ext>
            </a:extLst>
          </p:cNvPr>
          <p:cNvGrpSpPr/>
          <p:nvPr userDrawn="1"/>
        </p:nvGrpSpPr>
        <p:grpSpPr>
          <a:xfrm>
            <a:off x="95" y="0"/>
            <a:ext cx="1434822" cy="720013"/>
            <a:chOff x="11048660" y="1"/>
            <a:chExt cx="763148" cy="382958"/>
          </a:xfrm>
          <a:solidFill>
            <a:schemeClr val="tx2"/>
          </a:solidFill>
        </p:grpSpPr>
        <p:sp>
          <p:nvSpPr>
            <p:cNvPr id="8" name="Ellipse 7">
              <a:extLst>
                <a:ext uri="{FF2B5EF4-FFF2-40B4-BE49-F238E27FC236}">
                  <a16:creationId xmlns:a16="http://schemas.microsoft.com/office/drawing/2014/main" id="{CE07CFDD-4AAC-F045-9AD2-FFCF8460FCEA}"/>
                </a:ext>
              </a:extLst>
            </p:cNvPr>
            <p:cNvSpPr/>
            <p:nvPr/>
          </p:nvSpPr>
          <p:spPr>
            <a:xfrm rot="10800000">
              <a:off x="11428850" y="1"/>
              <a:ext cx="382958" cy="38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9" name="Ellipse 8">
              <a:extLst>
                <a:ext uri="{FF2B5EF4-FFF2-40B4-BE49-F238E27FC236}">
                  <a16:creationId xmlns:a16="http://schemas.microsoft.com/office/drawing/2014/main" id="{D62995BD-A6DF-744B-93C3-5016567BE24B}"/>
                </a:ext>
              </a:extLst>
            </p:cNvPr>
            <p:cNvSpPr/>
            <p:nvPr/>
          </p:nvSpPr>
          <p:spPr>
            <a:xfrm rot="10800000">
              <a:off x="11048660" y="1"/>
              <a:ext cx="382958" cy="38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grpSp>
        <p:nvGrpSpPr>
          <p:cNvPr id="10" name="Gruppe 9">
            <a:extLst>
              <a:ext uri="{FF2B5EF4-FFF2-40B4-BE49-F238E27FC236}">
                <a16:creationId xmlns:a16="http://schemas.microsoft.com/office/drawing/2014/main" id="{750E654A-E2B2-FF4A-B4E8-F050D028A2A1}"/>
              </a:ext>
            </a:extLst>
          </p:cNvPr>
          <p:cNvGrpSpPr/>
          <p:nvPr userDrawn="1"/>
        </p:nvGrpSpPr>
        <p:grpSpPr>
          <a:xfrm>
            <a:off x="10085566" y="5760156"/>
            <a:ext cx="1434835" cy="720019"/>
            <a:chOff x="11048660" y="1"/>
            <a:chExt cx="763148" cy="382958"/>
          </a:xfrm>
        </p:grpSpPr>
        <p:sp>
          <p:nvSpPr>
            <p:cNvPr id="11" name="Ellipse 10">
              <a:extLst>
                <a:ext uri="{FF2B5EF4-FFF2-40B4-BE49-F238E27FC236}">
                  <a16:creationId xmlns:a16="http://schemas.microsoft.com/office/drawing/2014/main" id="{59FA4705-A95A-1140-B523-913C844335E4}"/>
                </a:ext>
              </a:extLst>
            </p:cNvPr>
            <p:cNvSpPr/>
            <p:nvPr/>
          </p:nvSpPr>
          <p:spPr>
            <a:xfrm rot="10800000">
              <a:off x="11428850" y="1"/>
              <a:ext cx="382958" cy="3829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2" name="Ellipse 11">
              <a:extLst>
                <a:ext uri="{FF2B5EF4-FFF2-40B4-BE49-F238E27FC236}">
                  <a16:creationId xmlns:a16="http://schemas.microsoft.com/office/drawing/2014/main" id="{CE64C729-08D1-7949-8128-630004617266}"/>
                </a:ext>
              </a:extLst>
            </p:cNvPr>
            <p:cNvSpPr/>
            <p:nvPr/>
          </p:nvSpPr>
          <p:spPr>
            <a:xfrm rot="10800000">
              <a:off x="11048660" y="1"/>
              <a:ext cx="382958" cy="3829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sp>
        <p:nvSpPr>
          <p:cNvPr id="6" name="Plassholder for lysbildenummer 5">
            <a:extLst>
              <a:ext uri="{FF2B5EF4-FFF2-40B4-BE49-F238E27FC236}">
                <a16:creationId xmlns:a16="http://schemas.microsoft.com/office/drawing/2014/main" id="{D1656654-4ABF-3D43-BB35-7A67E14EE485}"/>
              </a:ext>
            </a:extLst>
          </p:cNvPr>
          <p:cNvSpPr>
            <a:spLocks noGrp="1"/>
          </p:cNvSpPr>
          <p:nvPr>
            <p:ph type="sldNum" sz="quarter" idx="12"/>
          </p:nvPr>
        </p:nvSpPr>
        <p:spPr>
          <a:xfrm>
            <a:off x="729031" y="5962785"/>
            <a:ext cx="479389" cy="345009"/>
          </a:xfrm>
        </p:spPr>
        <p:txBody>
          <a:bodyPr/>
          <a:lstStyle>
            <a:lvl1pPr algn="l">
              <a:defRPr/>
            </a:lvl1pPr>
          </a:lstStyle>
          <a:p>
            <a:fld id="{2669DC3F-86DD-5E47-9F88-47928C21BE2F}" type="slidenum">
              <a:rPr lang="nb-NO" smtClean="0"/>
              <a:pPr/>
              <a:t>‹#›</a:t>
            </a:fld>
            <a:endParaRPr lang="nb-NO"/>
          </a:p>
        </p:txBody>
      </p:sp>
    </p:spTree>
    <p:extLst>
      <p:ext uri="{BB962C8B-B14F-4D97-AF65-F5344CB8AC3E}">
        <p14:creationId xmlns:p14="http://schemas.microsoft.com/office/powerpoint/2010/main" val="377816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tat neg">
    <p:bg>
      <p:bgPr>
        <a:solidFill>
          <a:schemeClr val="tx2"/>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775C4B-8123-CF43-A6C4-CF550A4A81A3}"/>
              </a:ext>
            </a:extLst>
          </p:cNvPr>
          <p:cNvSpPr>
            <a:spLocks noGrp="1"/>
          </p:cNvSpPr>
          <p:nvPr>
            <p:ph idx="1"/>
          </p:nvPr>
        </p:nvSpPr>
        <p:spPr>
          <a:xfrm>
            <a:off x="720000" y="2036618"/>
            <a:ext cx="10080000" cy="3723382"/>
          </a:xfrm>
        </p:spPr>
        <p:txBody>
          <a:bodyPr/>
          <a:lstStyle>
            <a:lvl1pPr marL="0" indent="0">
              <a:lnSpc>
                <a:spcPct val="110000"/>
              </a:lnSpc>
              <a:spcBef>
                <a:spcPts val="0"/>
              </a:spcBef>
              <a:buNone/>
              <a:defRPr sz="4000" b="1" i="0">
                <a:solidFill>
                  <a:schemeClr val="bg1"/>
                </a:solidFill>
                <a:latin typeface="+mj-lt"/>
              </a:defRPr>
            </a:lvl1pPr>
            <a:lvl2pPr marL="0" indent="0">
              <a:lnSpc>
                <a:spcPct val="100000"/>
              </a:lnSpc>
              <a:spcBef>
                <a:spcPts val="1800"/>
              </a:spcBef>
              <a:buNone/>
              <a:defRPr b="1" i="0">
                <a:solidFill>
                  <a:schemeClr val="accent3"/>
                </a:solidFill>
                <a:latin typeface="+mj-lt"/>
              </a:defRPr>
            </a:lvl2pPr>
            <a:lvl3pPr marL="9525" indent="0">
              <a:buNone/>
              <a:tabLst/>
              <a:defRPr sz="1600">
                <a:solidFill>
                  <a:schemeClr val="accent3"/>
                </a:solidFill>
              </a:defRPr>
            </a:lvl3pPr>
            <a:lvl4pPr marL="9525" indent="0">
              <a:buNone/>
              <a:tabLst/>
              <a:defRPr sz="1600">
                <a:solidFill>
                  <a:schemeClr val="accent3"/>
                </a:solidFill>
              </a:defRPr>
            </a:lvl4pPr>
            <a:lvl5pPr marL="9525" indent="0">
              <a:buNone/>
              <a:tabLst/>
              <a:defRPr sz="1600">
                <a:solidFill>
                  <a:schemeClr val="accent3"/>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9A1A1C99-4154-DA49-9723-E42A97F8C4E7}"/>
              </a:ext>
            </a:extLst>
          </p:cNvPr>
          <p:cNvSpPr>
            <a:spLocks noGrp="1"/>
          </p:cNvSpPr>
          <p:nvPr>
            <p:ph type="dt" sz="half" idx="10"/>
          </p:nvPr>
        </p:nvSpPr>
        <p:spPr/>
        <p:txBody>
          <a:bodyPr/>
          <a:lstStyle>
            <a:lvl1pPr>
              <a:defRPr>
                <a:solidFill>
                  <a:schemeClr val="bg1"/>
                </a:solidFill>
              </a:defRPr>
            </a:lvl1pPr>
          </a:lstStyle>
          <a:p>
            <a:fld id="{FF45FAE1-3715-154A-95B9-EC8583B1FB2B}" type="datetime1">
              <a:rPr lang="nb-NO" smtClean="0"/>
              <a:t>07.04.2022</a:t>
            </a:fld>
            <a:endParaRPr lang="nb-NO"/>
          </a:p>
        </p:txBody>
      </p:sp>
      <p:sp>
        <p:nvSpPr>
          <p:cNvPr id="5" name="Plassholder for bunntekst 4">
            <a:extLst>
              <a:ext uri="{FF2B5EF4-FFF2-40B4-BE49-F238E27FC236}">
                <a16:creationId xmlns:a16="http://schemas.microsoft.com/office/drawing/2014/main" id="{DA523836-16A7-864A-B01B-80E9FAF077BB}"/>
              </a:ext>
            </a:extLst>
          </p:cNvPr>
          <p:cNvSpPr>
            <a:spLocks noGrp="1"/>
          </p:cNvSpPr>
          <p:nvPr>
            <p:ph type="ftr" sz="quarter" idx="11"/>
          </p:nvPr>
        </p:nvSpPr>
        <p:spPr/>
        <p:txBody>
          <a:bodyPr/>
          <a:lstStyle>
            <a:lvl1pPr>
              <a:defRPr>
                <a:solidFill>
                  <a:schemeClr val="bg1"/>
                </a:solidFill>
              </a:defRPr>
            </a:lvl1pPr>
          </a:lstStyle>
          <a:p>
            <a:endParaRPr lang="nb-NO"/>
          </a:p>
        </p:txBody>
      </p:sp>
      <p:grpSp>
        <p:nvGrpSpPr>
          <p:cNvPr id="7" name="Gruppe 6">
            <a:extLst>
              <a:ext uri="{FF2B5EF4-FFF2-40B4-BE49-F238E27FC236}">
                <a16:creationId xmlns:a16="http://schemas.microsoft.com/office/drawing/2014/main" id="{AD609838-AB2D-7C43-8BB2-7E14BBD08FEB}"/>
              </a:ext>
            </a:extLst>
          </p:cNvPr>
          <p:cNvGrpSpPr/>
          <p:nvPr userDrawn="1"/>
        </p:nvGrpSpPr>
        <p:grpSpPr>
          <a:xfrm>
            <a:off x="95" y="0"/>
            <a:ext cx="1434822" cy="720013"/>
            <a:chOff x="11048660" y="1"/>
            <a:chExt cx="763148" cy="382958"/>
          </a:xfrm>
          <a:solidFill>
            <a:schemeClr val="bg1"/>
          </a:solidFill>
        </p:grpSpPr>
        <p:sp>
          <p:nvSpPr>
            <p:cNvPr id="8" name="Ellipse 7">
              <a:extLst>
                <a:ext uri="{FF2B5EF4-FFF2-40B4-BE49-F238E27FC236}">
                  <a16:creationId xmlns:a16="http://schemas.microsoft.com/office/drawing/2014/main" id="{CE07CFDD-4AAC-F045-9AD2-FFCF8460FCEA}"/>
                </a:ext>
              </a:extLst>
            </p:cNvPr>
            <p:cNvSpPr/>
            <p:nvPr/>
          </p:nvSpPr>
          <p:spPr>
            <a:xfrm rot="10800000">
              <a:off x="11428850" y="1"/>
              <a:ext cx="382958" cy="38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9" name="Ellipse 8">
              <a:extLst>
                <a:ext uri="{FF2B5EF4-FFF2-40B4-BE49-F238E27FC236}">
                  <a16:creationId xmlns:a16="http://schemas.microsoft.com/office/drawing/2014/main" id="{D62995BD-A6DF-744B-93C3-5016567BE24B}"/>
                </a:ext>
              </a:extLst>
            </p:cNvPr>
            <p:cNvSpPr/>
            <p:nvPr/>
          </p:nvSpPr>
          <p:spPr>
            <a:xfrm rot="10800000">
              <a:off x="11048660" y="1"/>
              <a:ext cx="382958" cy="38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grpSp>
        <p:nvGrpSpPr>
          <p:cNvPr id="10" name="Gruppe 9">
            <a:extLst>
              <a:ext uri="{FF2B5EF4-FFF2-40B4-BE49-F238E27FC236}">
                <a16:creationId xmlns:a16="http://schemas.microsoft.com/office/drawing/2014/main" id="{750E654A-E2B2-FF4A-B4E8-F050D028A2A1}"/>
              </a:ext>
            </a:extLst>
          </p:cNvPr>
          <p:cNvGrpSpPr/>
          <p:nvPr userDrawn="1"/>
        </p:nvGrpSpPr>
        <p:grpSpPr>
          <a:xfrm>
            <a:off x="10085566" y="5760156"/>
            <a:ext cx="1434835" cy="720019"/>
            <a:chOff x="11048660" y="1"/>
            <a:chExt cx="763148" cy="382958"/>
          </a:xfrm>
          <a:solidFill>
            <a:schemeClr val="bg1"/>
          </a:solidFill>
        </p:grpSpPr>
        <p:sp>
          <p:nvSpPr>
            <p:cNvPr id="11" name="Ellipse 10">
              <a:extLst>
                <a:ext uri="{FF2B5EF4-FFF2-40B4-BE49-F238E27FC236}">
                  <a16:creationId xmlns:a16="http://schemas.microsoft.com/office/drawing/2014/main" id="{59FA4705-A95A-1140-B523-913C844335E4}"/>
                </a:ext>
              </a:extLst>
            </p:cNvPr>
            <p:cNvSpPr/>
            <p:nvPr/>
          </p:nvSpPr>
          <p:spPr>
            <a:xfrm rot="10800000">
              <a:off x="11428850" y="1"/>
              <a:ext cx="382958" cy="38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12" name="Ellipse 11">
              <a:extLst>
                <a:ext uri="{FF2B5EF4-FFF2-40B4-BE49-F238E27FC236}">
                  <a16:creationId xmlns:a16="http://schemas.microsoft.com/office/drawing/2014/main" id="{CE64C729-08D1-7949-8128-630004617266}"/>
                </a:ext>
              </a:extLst>
            </p:cNvPr>
            <p:cNvSpPr/>
            <p:nvPr/>
          </p:nvSpPr>
          <p:spPr>
            <a:xfrm rot="10800000">
              <a:off x="11048660" y="1"/>
              <a:ext cx="382958" cy="38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sp>
        <p:nvSpPr>
          <p:cNvPr id="6" name="Plassholder for lysbildenummer 5">
            <a:extLst>
              <a:ext uri="{FF2B5EF4-FFF2-40B4-BE49-F238E27FC236}">
                <a16:creationId xmlns:a16="http://schemas.microsoft.com/office/drawing/2014/main" id="{D1656654-4ABF-3D43-BB35-7A67E14EE485}"/>
              </a:ext>
            </a:extLst>
          </p:cNvPr>
          <p:cNvSpPr>
            <a:spLocks noGrp="1"/>
          </p:cNvSpPr>
          <p:nvPr>
            <p:ph type="sldNum" sz="quarter" idx="12"/>
          </p:nvPr>
        </p:nvSpPr>
        <p:spPr>
          <a:xfrm>
            <a:off x="729031" y="5962785"/>
            <a:ext cx="479389" cy="345009"/>
          </a:xfrm>
        </p:spPr>
        <p:txBody>
          <a:bodyPr/>
          <a:lstStyle>
            <a:lvl1pPr algn="l">
              <a:defRPr>
                <a:solidFill>
                  <a:schemeClr val="bg1"/>
                </a:solidFill>
              </a:defRPr>
            </a:lvl1pPr>
          </a:lstStyle>
          <a:p>
            <a:fld id="{2669DC3F-86DD-5E47-9F88-47928C21BE2F}" type="slidenum">
              <a:rPr lang="nb-NO" smtClean="0"/>
              <a:pPr/>
              <a:t>‹#›</a:t>
            </a:fld>
            <a:endParaRPr lang="nb-NO"/>
          </a:p>
        </p:txBody>
      </p:sp>
    </p:spTree>
    <p:extLst>
      <p:ext uri="{BB962C8B-B14F-4D97-AF65-F5344CB8AC3E}">
        <p14:creationId xmlns:p14="http://schemas.microsoft.com/office/powerpoint/2010/main" val="117143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6E1E3B-A662-7F46-A4F8-68D50E2B90AB}"/>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976CD849-2DDE-A74F-B02D-907546C93494}"/>
              </a:ext>
            </a:extLst>
          </p:cNvPr>
          <p:cNvSpPr>
            <a:spLocks noGrp="1"/>
          </p:cNvSpPr>
          <p:nvPr>
            <p:ph type="dt" sz="half" idx="10"/>
          </p:nvPr>
        </p:nvSpPr>
        <p:spPr/>
        <p:txBody>
          <a:bodyPr/>
          <a:lstStyle/>
          <a:p>
            <a:fld id="{7648437A-5556-BA48-B0D5-9FE507660357}" type="datetime1">
              <a:rPr lang="nb-NO" smtClean="0"/>
              <a:t>07.04.2022</a:t>
            </a:fld>
            <a:endParaRPr lang="nb-NO"/>
          </a:p>
        </p:txBody>
      </p:sp>
      <p:sp>
        <p:nvSpPr>
          <p:cNvPr id="4" name="Plassholder for bunntekst 3">
            <a:extLst>
              <a:ext uri="{FF2B5EF4-FFF2-40B4-BE49-F238E27FC236}">
                <a16:creationId xmlns:a16="http://schemas.microsoft.com/office/drawing/2014/main" id="{945C9A1C-D51B-B043-9E50-4ACD1BA818B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BC8A445-090E-6C42-8467-63FB2C2E6A13}"/>
              </a:ext>
            </a:extLst>
          </p:cNvPr>
          <p:cNvSpPr>
            <a:spLocks noGrp="1"/>
          </p:cNvSpPr>
          <p:nvPr>
            <p:ph type="sldNum" sz="quarter" idx="12"/>
          </p:nvPr>
        </p:nvSpPr>
        <p:spPr/>
        <p:txBody>
          <a:bodyPr/>
          <a:lstStyle/>
          <a:p>
            <a:fld id="{2669DC3F-86DD-5E47-9F88-47928C21BE2F}" type="slidenum">
              <a:rPr lang="nb-NO" smtClean="0"/>
              <a:t>‹#›</a:t>
            </a:fld>
            <a:endParaRPr lang="nb-NO"/>
          </a:p>
        </p:txBody>
      </p:sp>
    </p:spTree>
    <p:extLst>
      <p:ext uri="{BB962C8B-B14F-4D97-AF65-F5344CB8AC3E}">
        <p14:creationId xmlns:p14="http://schemas.microsoft.com/office/powerpoint/2010/main" val="535399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are tittel neg">
    <p:bg>
      <p:bgPr>
        <a:solidFill>
          <a:schemeClr val="tx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4B4B40F-EF7C-A840-9EF5-922C7E25180B}"/>
              </a:ext>
            </a:extLst>
          </p:cNvPr>
          <p:cNvSpPr>
            <a:spLocks noGrp="1"/>
          </p:cNvSpPr>
          <p:nvPr>
            <p:ph type="dt" sz="half" idx="10"/>
          </p:nvPr>
        </p:nvSpPr>
        <p:spPr/>
        <p:txBody>
          <a:bodyPr/>
          <a:lstStyle>
            <a:lvl1pPr>
              <a:defRPr>
                <a:solidFill>
                  <a:schemeClr val="bg1"/>
                </a:solidFill>
              </a:defRPr>
            </a:lvl1pPr>
          </a:lstStyle>
          <a:p>
            <a:fld id="{94547202-9FAF-C841-9AFE-9357F00893FD}" type="datetime1">
              <a:rPr lang="nb-NO" smtClean="0"/>
              <a:t>07.04.2022</a:t>
            </a:fld>
            <a:endParaRPr lang="nb-NO"/>
          </a:p>
        </p:txBody>
      </p:sp>
      <p:sp>
        <p:nvSpPr>
          <p:cNvPr id="3" name="Plassholder for bunntekst 2">
            <a:extLst>
              <a:ext uri="{FF2B5EF4-FFF2-40B4-BE49-F238E27FC236}">
                <a16:creationId xmlns:a16="http://schemas.microsoft.com/office/drawing/2014/main" id="{9BED8FE1-63C1-4145-A993-0BFC3C705FCC}"/>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Plassholder for lysbildenummer 3">
            <a:extLst>
              <a:ext uri="{FF2B5EF4-FFF2-40B4-BE49-F238E27FC236}">
                <a16:creationId xmlns:a16="http://schemas.microsoft.com/office/drawing/2014/main" id="{B8684AD3-2669-C24F-97FC-7DBB3E206CF9}"/>
              </a:ext>
            </a:extLst>
          </p:cNvPr>
          <p:cNvSpPr>
            <a:spLocks noGrp="1"/>
          </p:cNvSpPr>
          <p:nvPr>
            <p:ph type="sldNum" sz="quarter" idx="12"/>
          </p:nvPr>
        </p:nvSpPr>
        <p:spPr/>
        <p:txBody>
          <a:bodyPr/>
          <a:lstStyle>
            <a:lvl1pPr>
              <a:defRPr>
                <a:solidFill>
                  <a:schemeClr val="bg1"/>
                </a:solidFill>
              </a:defRPr>
            </a:lvl1pPr>
          </a:lstStyle>
          <a:p>
            <a:fld id="{2669DC3F-86DD-5E47-9F88-47928C21BE2F}" type="slidenum">
              <a:rPr lang="nb-NO" smtClean="0"/>
              <a:pPr/>
              <a:t>‹#›</a:t>
            </a:fld>
            <a:endParaRPr lang="nb-NO"/>
          </a:p>
        </p:txBody>
      </p:sp>
      <p:grpSp>
        <p:nvGrpSpPr>
          <p:cNvPr id="5" name="Gruppe 4">
            <a:extLst>
              <a:ext uri="{FF2B5EF4-FFF2-40B4-BE49-F238E27FC236}">
                <a16:creationId xmlns:a16="http://schemas.microsoft.com/office/drawing/2014/main" id="{67144C9F-C973-2F49-96A0-8D06DC8404E5}"/>
              </a:ext>
            </a:extLst>
          </p:cNvPr>
          <p:cNvGrpSpPr>
            <a:grpSpLocks noChangeAspect="1"/>
          </p:cNvGrpSpPr>
          <p:nvPr userDrawn="1"/>
        </p:nvGrpSpPr>
        <p:grpSpPr>
          <a:xfrm>
            <a:off x="645983" y="5994175"/>
            <a:ext cx="1402599" cy="252000"/>
            <a:chOff x="1600361" y="2673408"/>
            <a:chExt cx="8357207" cy="1501534"/>
          </a:xfrm>
          <a:solidFill>
            <a:schemeClr val="bg1"/>
          </a:solidFill>
        </p:grpSpPr>
        <p:grpSp>
          <p:nvGrpSpPr>
            <p:cNvPr id="6" name="Grafikk 156">
              <a:extLst>
                <a:ext uri="{FF2B5EF4-FFF2-40B4-BE49-F238E27FC236}">
                  <a16:creationId xmlns:a16="http://schemas.microsoft.com/office/drawing/2014/main" id="{F1118E9D-A8D5-D64A-837A-A282D32509E9}"/>
                </a:ext>
              </a:extLst>
            </p:cNvPr>
            <p:cNvGrpSpPr/>
            <p:nvPr/>
          </p:nvGrpSpPr>
          <p:grpSpPr>
            <a:xfrm>
              <a:off x="3581936" y="3109680"/>
              <a:ext cx="6375632" cy="597818"/>
              <a:chOff x="3581936" y="3109680"/>
              <a:chExt cx="6375632" cy="597818"/>
            </a:xfrm>
            <a:grpFill/>
          </p:grpSpPr>
          <p:sp>
            <p:nvSpPr>
              <p:cNvPr id="10" name="Grafikk 156">
                <a:extLst>
                  <a:ext uri="{FF2B5EF4-FFF2-40B4-BE49-F238E27FC236}">
                    <a16:creationId xmlns:a16="http://schemas.microsoft.com/office/drawing/2014/main" id="{8E4763A1-8A3B-7244-8B43-780DD4D07282}"/>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1" name="Grafikk 156">
                <a:extLst>
                  <a:ext uri="{FF2B5EF4-FFF2-40B4-BE49-F238E27FC236}">
                    <a16:creationId xmlns:a16="http://schemas.microsoft.com/office/drawing/2014/main" id="{D971D04A-10AD-6544-B643-AB36BEC13AA8}"/>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2" name="Grafikk 156">
                <a:extLst>
                  <a:ext uri="{FF2B5EF4-FFF2-40B4-BE49-F238E27FC236}">
                    <a16:creationId xmlns:a16="http://schemas.microsoft.com/office/drawing/2014/main" id="{068D94C5-1CFC-844E-92B1-7FB53BCA9BBF}"/>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3" name="Grafikk 156">
                <a:extLst>
                  <a:ext uri="{FF2B5EF4-FFF2-40B4-BE49-F238E27FC236}">
                    <a16:creationId xmlns:a16="http://schemas.microsoft.com/office/drawing/2014/main" id="{234BCE1C-57B6-6640-AC9F-145243E44826}"/>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4" name="Grafikk 156">
                <a:extLst>
                  <a:ext uri="{FF2B5EF4-FFF2-40B4-BE49-F238E27FC236}">
                    <a16:creationId xmlns:a16="http://schemas.microsoft.com/office/drawing/2014/main" id="{3A142031-AD22-984D-A290-5D60C34888A6}"/>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5" name="Grafikk 156">
                <a:extLst>
                  <a:ext uri="{FF2B5EF4-FFF2-40B4-BE49-F238E27FC236}">
                    <a16:creationId xmlns:a16="http://schemas.microsoft.com/office/drawing/2014/main" id="{BC63AAF2-92AE-934F-9746-93F1B8759AB8}"/>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 name="Grafikk 156">
                <a:extLst>
                  <a:ext uri="{FF2B5EF4-FFF2-40B4-BE49-F238E27FC236}">
                    <a16:creationId xmlns:a16="http://schemas.microsoft.com/office/drawing/2014/main" id="{05CFE4B1-5DC1-6B46-BF5B-7808061BE658}"/>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 name="Grafikk 156">
                <a:extLst>
                  <a:ext uri="{FF2B5EF4-FFF2-40B4-BE49-F238E27FC236}">
                    <a16:creationId xmlns:a16="http://schemas.microsoft.com/office/drawing/2014/main" id="{385C1816-377D-5A47-AA98-339B946116D2}"/>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8" name="Grafikk 156">
                <a:extLst>
                  <a:ext uri="{FF2B5EF4-FFF2-40B4-BE49-F238E27FC236}">
                    <a16:creationId xmlns:a16="http://schemas.microsoft.com/office/drawing/2014/main" id="{CE7B57E6-27FD-9C49-AAE2-A6ACBA16330E}"/>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9" name="Grafikk 156">
                <a:extLst>
                  <a:ext uri="{FF2B5EF4-FFF2-40B4-BE49-F238E27FC236}">
                    <a16:creationId xmlns:a16="http://schemas.microsoft.com/office/drawing/2014/main" id="{7995B2FE-B4DD-1844-8C56-2DF151E0C3DE}"/>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0" name="Grafikk 156">
                <a:extLst>
                  <a:ext uri="{FF2B5EF4-FFF2-40B4-BE49-F238E27FC236}">
                    <a16:creationId xmlns:a16="http://schemas.microsoft.com/office/drawing/2014/main" id="{F421CCD7-B2F1-494A-82C3-96A5675B9277}"/>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1" name="Grafikk 156">
                <a:extLst>
                  <a:ext uri="{FF2B5EF4-FFF2-40B4-BE49-F238E27FC236}">
                    <a16:creationId xmlns:a16="http://schemas.microsoft.com/office/drawing/2014/main" id="{5918D3FB-1D60-054F-A78B-E5539FF0711F}"/>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2" name="Grafikk 156">
                <a:extLst>
                  <a:ext uri="{FF2B5EF4-FFF2-40B4-BE49-F238E27FC236}">
                    <a16:creationId xmlns:a16="http://schemas.microsoft.com/office/drawing/2014/main" id="{6D6849EA-74B7-5C43-A232-D191FDE81715}"/>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3" name="Grafikk 156">
                <a:extLst>
                  <a:ext uri="{FF2B5EF4-FFF2-40B4-BE49-F238E27FC236}">
                    <a16:creationId xmlns:a16="http://schemas.microsoft.com/office/drawing/2014/main" id="{8E199333-CEFC-EA4D-9004-2A36BB6AA6B9}"/>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4" name="Grafikk 156">
                <a:extLst>
                  <a:ext uri="{FF2B5EF4-FFF2-40B4-BE49-F238E27FC236}">
                    <a16:creationId xmlns:a16="http://schemas.microsoft.com/office/drawing/2014/main" id="{2CBF6669-1353-4C45-99CD-8A42268A6CB8}"/>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7" name="Grafikk 156">
              <a:extLst>
                <a:ext uri="{FF2B5EF4-FFF2-40B4-BE49-F238E27FC236}">
                  <a16:creationId xmlns:a16="http://schemas.microsoft.com/office/drawing/2014/main" id="{905FEA49-1C3C-F840-AD76-72D91064A32F}"/>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 name="Grafikk 156">
              <a:extLst>
                <a:ext uri="{FF2B5EF4-FFF2-40B4-BE49-F238E27FC236}">
                  <a16:creationId xmlns:a16="http://schemas.microsoft.com/office/drawing/2014/main" id="{3A933598-D1EC-3249-A287-5752E1DADEEE}"/>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9" name="Grafikk 156">
              <a:extLst>
                <a:ext uri="{FF2B5EF4-FFF2-40B4-BE49-F238E27FC236}">
                  <a16:creationId xmlns:a16="http://schemas.microsoft.com/office/drawing/2014/main" id="{6319874A-E69A-2746-9981-125BDDCF225B}"/>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25" name="Tittel 24">
            <a:extLst>
              <a:ext uri="{FF2B5EF4-FFF2-40B4-BE49-F238E27FC236}">
                <a16:creationId xmlns:a16="http://schemas.microsoft.com/office/drawing/2014/main" id="{1B155561-767F-E448-957E-049DECB03DDD}"/>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673680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4B4B40F-EF7C-A840-9EF5-922C7E25180B}"/>
              </a:ext>
            </a:extLst>
          </p:cNvPr>
          <p:cNvSpPr>
            <a:spLocks noGrp="1"/>
          </p:cNvSpPr>
          <p:nvPr>
            <p:ph type="dt" sz="half" idx="10"/>
          </p:nvPr>
        </p:nvSpPr>
        <p:spPr/>
        <p:txBody>
          <a:bodyPr/>
          <a:lstStyle/>
          <a:p>
            <a:fld id="{3781E398-F074-CF46-9CEC-551238E5A126}" type="datetime1">
              <a:rPr lang="nb-NO" smtClean="0"/>
              <a:t>07.04.2022</a:t>
            </a:fld>
            <a:endParaRPr lang="nb-NO"/>
          </a:p>
        </p:txBody>
      </p:sp>
      <p:sp>
        <p:nvSpPr>
          <p:cNvPr id="3" name="Plassholder for bunntekst 2">
            <a:extLst>
              <a:ext uri="{FF2B5EF4-FFF2-40B4-BE49-F238E27FC236}">
                <a16:creationId xmlns:a16="http://schemas.microsoft.com/office/drawing/2014/main" id="{9BED8FE1-63C1-4145-A993-0BFC3C705FC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8684AD3-2669-C24F-97FC-7DBB3E206CF9}"/>
              </a:ext>
            </a:extLst>
          </p:cNvPr>
          <p:cNvSpPr>
            <a:spLocks noGrp="1"/>
          </p:cNvSpPr>
          <p:nvPr>
            <p:ph type="sldNum" sz="quarter" idx="12"/>
          </p:nvPr>
        </p:nvSpPr>
        <p:spPr/>
        <p:txBody>
          <a:bodyPr/>
          <a:lstStyle/>
          <a:p>
            <a:fld id="{2669DC3F-86DD-5E47-9F88-47928C21BE2F}" type="slidenum">
              <a:rPr lang="nb-NO" smtClean="0"/>
              <a:t>‹#›</a:t>
            </a:fld>
            <a:endParaRPr lang="nb-NO"/>
          </a:p>
        </p:txBody>
      </p:sp>
    </p:spTree>
    <p:extLst>
      <p:ext uri="{BB962C8B-B14F-4D97-AF65-F5344CB8AC3E}">
        <p14:creationId xmlns:p14="http://schemas.microsoft.com/office/powerpoint/2010/main" val="1211692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neg">
    <p:bg>
      <p:bgPr>
        <a:solidFill>
          <a:schemeClr val="tx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4B4B40F-EF7C-A840-9EF5-922C7E25180B}"/>
              </a:ext>
            </a:extLst>
          </p:cNvPr>
          <p:cNvSpPr>
            <a:spLocks noGrp="1"/>
          </p:cNvSpPr>
          <p:nvPr>
            <p:ph type="dt" sz="half" idx="10"/>
          </p:nvPr>
        </p:nvSpPr>
        <p:spPr/>
        <p:txBody>
          <a:bodyPr/>
          <a:lstStyle>
            <a:lvl1pPr>
              <a:defRPr>
                <a:solidFill>
                  <a:schemeClr val="bg1"/>
                </a:solidFill>
              </a:defRPr>
            </a:lvl1pPr>
          </a:lstStyle>
          <a:p>
            <a:fld id="{08A334F4-10DF-0947-B4F0-EA4075A644BD}" type="datetime1">
              <a:rPr lang="nb-NO" smtClean="0"/>
              <a:t>07.04.2022</a:t>
            </a:fld>
            <a:endParaRPr lang="nb-NO"/>
          </a:p>
        </p:txBody>
      </p:sp>
      <p:sp>
        <p:nvSpPr>
          <p:cNvPr id="3" name="Plassholder for bunntekst 2">
            <a:extLst>
              <a:ext uri="{FF2B5EF4-FFF2-40B4-BE49-F238E27FC236}">
                <a16:creationId xmlns:a16="http://schemas.microsoft.com/office/drawing/2014/main" id="{9BED8FE1-63C1-4145-A993-0BFC3C705FCC}"/>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Plassholder for lysbildenummer 3">
            <a:extLst>
              <a:ext uri="{FF2B5EF4-FFF2-40B4-BE49-F238E27FC236}">
                <a16:creationId xmlns:a16="http://schemas.microsoft.com/office/drawing/2014/main" id="{B8684AD3-2669-C24F-97FC-7DBB3E206CF9}"/>
              </a:ext>
            </a:extLst>
          </p:cNvPr>
          <p:cNvSpPr>
            <a:spLocks noGrp="1"/>
          </p:cNvSpPr>
          <p:nvPr>
            <p:ph type="sldNum" sz="quarter" idx="12"/>
          </p:nvPr>
        </p:nvSpPr>
        <p:spPr/>
        <p:txBody>
          <a:bodyPr/>
          <a:lstStyle>
            <a:lvl1pPr>
              <a:defRPr>
                <a:solidFill>
                  <a:schemeClr val="bg1"/>
                </a:solidFill>
              </a:defRPr>
            </a:lvl1pPr>
          </a:lstStyle>
          <a:p>
            <a:fld id="{2669DC3F-86DD-5E47-9F88-47928C21BE2F}" type="slidenum">
              <a:rPr lang="nb-NO" smtClean="0"/>
              <a:pPr/>
              <a:t>‹#›</a:t>
            </a:fld>
            <a:endParaRPr lang="nb-NO"/>
          </a:p>
        </p:txBody>
      </p:sp>
      <p:grpSp>
        <p:nvGrpSpPr>
          <p:cNvPr id="5" name="Gruppe 4">
            <a:extLst>
              <a:ext uri="{FF2B5EF4-FFF2-40B4-BE49-F238E27FC236}">
                <a16:creationId xmlns:a16="http://schemas.microsoft.com/office/drawing/2014/main" id="{67144C9F-C973-2F49-96A0-8D06DC8404E5}"/>
              </a:ext>
            </a:extLst>
          </p:cNvPr>
          <p:cNvGrpSpPr>
            <a:grpSpLocks noChangeAspect="1"/>
          </p:cNvGrpSpPr>
          <p:nvPr userDrawn="1"/>
        </p:nvGrpSpPr>
        <p:grpSpPr>
          <a:xfrm>
            <a:off x="645983" y="5994175"/>
            <a:ext cx="1402599" cy="252000"/>
            <a:chOff x="1600361" y="2673408"/>
            <a:chExt cx="8357207" cy="1501534"/>
          </a:xfrm>
          <a:solidFill>
            <a:schemeClr val="bg1"/>
          </a:solidFill>
        </p:grpSpPr>
        <p:grpSp>
          <p:nvGrpSpPr>
            <p:cNvPr id="6" name="Grafikk 156">
              <a:extLst>
                <a:ext uri="{FF2B5EF4-FFF2-40B4-BE49-F238E27FC236}">
                  <a16:creationId xmlns:a16="http://schemas.microsoft.com/office/drawing/2014/main" id="{F1118E9D-A8D5-D64A-837A-A282D32509E9}"/>
                </a:ext>
              </a:extLst>
            </p:cNvPr>
            <p:cNvGrpSpPr/>
            <p:nvPr/>
          </p:nvGrpSpPr>
          <p:grpSpPr>
            <a:xfrm>
              <a:off x="3581936" y="3109680"/>
              <a:ext cx="6375632" cy="597818"/>
              <a:chOff x="3581936" y="3109680"/>
              <a:chExt cx="6375632" cy="597818"/>
            </a:xfrm>
            <a:grpFill/>
          </p:grpSpPr>
          <p:sp>
            <p:nvSpPr>
              <p:cNvPr id="10" name="Grafikk 156">
                <a:extLst>
                  <a:ext uri="{FF2B5EF4-FFF2-40B4-BE49-F238E27FC236}">
                    <a16:creationId xmlns:a16="http://schemas.microsoft.com/office/drawing/2014/main" id="{8E4763A1-8A3B-7244-8B43-780DD4D07282}"/>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1" name="Grafikk 156">
                <a:extLst>
                  <a:ext uri="{FF2B5EF4-FFF2-40B4-BE49-F238E27FC236}">
                    <a16:creationId xmlns:a16="http://schemas.microsoft.com/office/drawing/2014/main" id="{D971D04A-10AD-6544-B643-AB36BEC13AA8}"/>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2" name="Grafikk 156">
                <a:extLst>
                  <a:ext uri="{FF2B5EF4-FFF2-40B4-BE49-F238E27FC236}">
                    <a16:creationId xmlns:a16="http://schemas.microsoft.com/office/drawing/2014/main" id="{068D94C5-1CFC-844E-92B1-7FB53BCA9BBF}"/>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3" name="Grafikk 156">
                <a:extLst>
                  <a:ext uri="{FF2B5EF4-FFF2-40B4-BE49-F238E27FC236}">
                    <a16:creationId xmlns:a16="http://schemas.microsoft.com/office/drawing/2014/main" id="{234BCE1C-57B6-6640-AC9F-145243E44826}"/>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4" name="Grafikk 156">
                <a:extLst>
                  <a:ext uri="{FF2B5EF4-FFF2-40B4-BE49-F238E27FC236}">
                    <a16:creationId xmlns:a16="http://schemas.microsoft.com/office/drawing/2014/main" id="{3A142031-AD22-984D-A290-5D60C34888A6}"/>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5" name="Grafikk 156">
                <a:extLst>
                  <a:ext uri="{FF2B5EF4-FFF2-40B4-BE49-F238E27FC236}">
                    <a16:creationId xmlns:a16="http://schemas.microsoft.com/office/drawing/2014/main" id="{BC63AAF2-92AE-934F-9746-93F1B8759AB8}"/>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 name="Grafikk 156">
                <a:extLst>
                  <a:ext uri="{FF2B5EF4-FFF2-40B4-BE49-F238E27FC236}">
                    <a16:creationId xmlns:a16="http://schemas.microsoft.com/office/drawing/2014/main" id="{05CFE4B1-5DC1-6B46-BF5B-7808061BE658}"/>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 name="Grafikk 156">
                <a:extLst>
                  <a:ext uri="{FF2B5EF4-FFF2-40B4-BE49-F238E27FC236}">
                    <a16:creationId xmlns:a16="http://schemas.microsoft.com/office/drawing/2014/main" id="{385C1816-377D-5A47-AA98-339B946116D2}"/>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8" name="Grafikk 156">
                <a:extLst>
                  <a:ext uri="{FF2B5EF4-FFF2-40B4-BE49-F238E27FC236}">
                    <a16:creationId xmlns:a16="http://schemas.microsoft.com/office/drawing/2014/main" id="{CE7B57E6-27FD-9C49-AAE2-A6ACBA16330E}"/>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9" name="Grafikk 156">
                <a:extLst>
                  <a:ext uri="{FF2B5EF4-FFF2-40B4-BE49-F238E27FC236}">
                    <a16:creationId xmlns:a16="http://schemas.microsoft.com/office/drawing/2014/main" id="{7995B2FE-B4DD-1844-8C56-2DF151E0C3DE}"/>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0" name="Grafikk 156">
                <a:extLst>
                  <a:ext uri="{FF2B5EF4-FFF2-40B4-BE49-F238E27FC236}">
                    <a16:creationId xmlns:a16="http://schemas.microsoft.com/office/drawing/2014/main" id="{F421CCD7-B2F1-494A-82C3-96A5675B9277}"/>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1" name="Grafikk 156">
                <a:extLst>
                  <a:ext uri="{FF2B5EF4-FFF2-40B4-BE49-F238E27FC236}">
                    <a16:creationId xmlns:a16="http://schemas.microsoft.com/office/drawing/2014/main" id="{5918D3FB-1D60-054F-A78B-E5539FF0711F}"/>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2" name="Grafikk 156">
                <a:extLst>
                  <a:ext uri="{FF2B5EF4-FFF2-40B4-BE49-F238E27FC236}">
                    <a16:creationId xmlns:a16="http://schemas.microsoft.com/office/drawing/2014/main" id="{6D6849EA-74B7-5C43-A232-D191FDE81715}"/>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3" name="Grafikk 156">
                <a:extLst>
                  <a:ext uri="{FF2B5EF4-FFF2-40B4-BE49-F238E27FC236}">
                    <a16:creationId xmlns:a16="http://schemas.microsoft.com/office/drawing/2014/main" id="{8E199333-CEFC-EA4D-9004-2A36BB6AA6B9}"/>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24" name="Grafikk 156">
                <a:extLst>
                  <a:ext uri="{FF2B5EF4-FFF2-40B4-BE49-F238E27FC236}">
                    <a16:creationId xmlns:a16="http://schemas.microsoft.com/office/drawing/2014/main" id="{2CBF6669-1353-4C45-99CD-8A42268A6CB8}"/>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7" name="Grafikk 156">
              <a:extLst>
                <a:ext uri="{FF2B5EF4-FFF2-40B4-BE49-F238E27FC236}">
                  <a16:creationId xmlns:a16="http://schemas.microsoft.com/office/drawing/2014/main" id="{905FEA49-1C3C-F840-AD76-72D91064A32F}"/>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 name="Grafikk 156">
              <a:extLst>
                <a:ext uri="{FF2B5EF4-FFF2-40B4-BE49-F238E27FC236}">
                  <a16:creationId xmlns:a16="http://schemas.microsoft.com/office/drawing/2014/main" id="{3A933598-D1EC-3249-A287-5752E1DADEEE}"/>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9" name="Grafikk 156">
              <a:extLst>
                <a:ext uri="{FF2B5EF4-FFF2-40B4-BE49-F238E27FC236}">
                  <a16:creationId xmlns:a16="http://schemas.microsoft.com/office/drawing/2014/main" id="{6319874A-E69A-2746-9981-125BDDCF225B}"/>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grpFill/>
            <a:ln w="5366" cap="flat">
              <a:noFill/>
              <a:prstDash val="solid"/>
              <a:miter/>
            </a:ln>
          </p:spPr>
          <p:txBody>
            <a:bodyPr rtlCol="0" anchor="ctr"/>
            <a:lstStyle/>
            <a:p>
              <a:endParaRPr lang="nb-NO" sz="1277" b="0" i="0" dirty="0">
                <a:latin typeface="Fellesforbundet MG" panose="020B0504040202060203" pitchFamily="34" charset="0"/>
              </a:endParaRPr>
            </a:p>
          </p:txBody>
        </p:sp>
      </p:grpSp>
    </p:spTree>
    <p:extLst>
      <p:ext uri="{BB962C8B-B14F-4D97-AF65-F5344CB8AC3E}">
        <p14:creationId xmlns:p14="http://schemas.microsoft.com/office/powerpoint/2010/main" val="717708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e parole nede">
    <p:bg>
      <p:bgPr>
        <a:solidFill>
          <a:schemeClr val="bg2"/>
        </a:solidFill>
        <a:effectLst/>
      </p:bgPr>
    </p:bg>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C8B2DBB-5B59-D947-AC85-295D9FEB03CC}"/>
              </a:ext>
            </a:extLst>
          </p:cNvPr>
          <p:cNvSpPr>
            <a:spLocks noGrp="1"/>
          </p:cNvSpPr>
          <p:nvPr>
            <p:ph type="pic" idx="1"/>
          </p:nvPr>
        </p:nvSpPr>
        <p:spPr>
          <a:xfrm>
            <a:off x="7" y="4"/>
            <a:ext cx="11520483" cy="6480172"/>
          </a:xfrm>
          <a:custGeom>
            <a:avLst/>
            <a:gdLst>
              <a:gd name="connsiteX0" fmla="*/ 1080481 w 11520483"/>
              <a:gd name="connsiteY0" fmla="*/ 5760171 h 6480172"/>
              <a:gd name="connsiteX1" fmla="*/ 720481 w 11520483"/>
              <a:gd name="connsiteY1" fmla="*/ 6120171 h 6480172"/>
              <a:gd name="connsiteX2" fmla="*/ 1080481 w 11520483"/>
              <a:gd name="connsiteY2" fmla="*/ 6480171 h 6480172"/>
              <a:gd name="connsiteX3" fmla="*/ 1440481 w 11520483"/>
              <a:gd name="connsiteY3" fmla="*/ 6120171 h 6480172"/>
              <a:gd name="connsiteX4" fmla="*/ 1080481 w 11520483"/>
              <a:gd name="connsiteY4" fmla="*/ 5760171 h 6480172"/>
              <a:gd name="connsiteX5" fmla="*/ 8639994 w 11520483"/>
              <a:gd name="connsiteY5" fmla="*/ 359996 h 6480172"/>
              <a:gd name="connsiteX6" fmla="*/ 8927441 w 11520483"/>
              <a:gd name="connsiteY6" fmla="*/ 712683 h 6480172"/>
              <a:gd name="connsiteX7" fmla="*/ 8999993 w 11520483"/>
              <a:gd name="connsiteY7" fmla="*/ 719996 h 6480172"/>
              <a:gd name="connsiteX8" fmla="*/ 8927441 w 11520483"/>
              <a:gd name="connsiteY8" fmla="*/ 727310 h 6480172"/>
              <a:gd name="connsiteX9" fmla="*/ 8639994 w 11520483"/>
              <a:gd name="connsiteY9" fmla="*/ 1079996 h 6480172"/>
              <a:gd name="connsiteX10" fmla="*/ 8352547 w 11520483"/>
              <a:gd name="connsiteY10" fmla="*/ 727310 h 6480172"/>
              <a:gd name="connsiteX11" fmla="*/ 8279995 w 11520483"/>
              <a:gd name="connsiteY11" fmla="*/ 719996 h 6480172"/>
              <a:gd name="connsiteX12" fmla="*/ 8352547 w 11520483"/>
              <a:gd name="connsiteY12" fmla="*/ 712683 h 6480172"/>
              <a:gd name="connsiteX13" fmla="*/ 8639994 w 11520483"/>
              <a:gd name="connsiteY13" fmla="*/ 359996 h 6480172"/>
              <a:gd name="connsiteX14" fmla="*/ 8280034 w 11520483"/>
              <a:gd name="connsiteY14" fmla="*/ 0 h 6480172"/>
              <a:gd name="connsiteX15" fmla="*/ 8999955 w 11520483"/>
              <a:gd name="connsiteY15" fmla="*/ 0 h 6480172"/>
              <a:gd name="connsiteX16" fmla="*/ 8927441 w 11520483"/>
              <a:gd name="connsiteY16" fmla="*/ 7310 h 6480172"/>
              <a:gd name="connsiteX17" fmla="*/ 8639994 w 11520483"/>
              <a:gd name="connsiteY17" fmla="*/ 359996 h 6480172"/>
              <a:gd name="connsiteX18" fmla="*/ 8352547 w 11520483"/>
              <a:gd name="connsiteY18" fmla="*/ 7310 h 6480172"/>
              <a:gd name="connsiteX19" fmla="*/ 7560034 w 11520483"/>
              <a:gd name="connsiteY19" fmla="*/ 0 h 6480172"/>
              <a:gd name="connsiteX20" fmla="*/ 8279955 w 11520483"/>
              <a:gd name="connsiteY20" fmla="*/ 0 h 6480172"/>
              <a:gd name="connsiteX21" fmla="*/ 8207442 w 11520483"/>
              <a:gd name="connsiteY21" fmla="*/ 7310 h 6480172"/>
              <a:gd name="connsiteX22" fmla="*/ 7919994 w 11520483"/>
              <a:gd name="connsiteY22" fmla="*/ 359996 h 6480172"/>
              <a:gd name="connsiteX23" fmla="*/ 7632547 w 11520483"/>
              <a:gd name="connsiteY23" fmla="*/ 7310 h 6480172"/>
              <a:gd name="connsiteX24" fmla="*/ 0 w 11520483"/>
              <a:gd name="connsiteY24" fmla="*/ 0 h 6480172"/>
              <a:gd name="connsiteX25" fmla="*/ 7559954 w 11520483"/>
              <a:gd name="connsiteY25" fmla="*/ 0 h 6480172"/>
              <a:gd name="connsiteX26" fmla="*/ 7487442 w 11520483"/>
              <a:gd name="connsiteY26" fmla="*/ 7310 h 6480172"/>
              <a:gd name="connsiteX27" fmla="*/ 7199994 w 11520483"/>
              <a:gd name="connsiteY27" fmla="*/ 359996 h 6480172"/>
              <a:gd name="connsiteX28" fmla="*/ 7559994 w 11520483"/>
              <a:gd name="connsiteY28" fmla="*/ 719996 h 6480172"/>
              <a:gd name="connsiteX29" fmla="*/ 7919994 w 11520483"/>
              <a:gd name="connsiteY29" fmla="*/ 359996 h 6480172"/>
              <a:gd name="connsiteX30" fmla="*/ 8207442 w 11520483"/>
              <a:gd name="connsiteY30" fmla="*/ 712683 h 6480172"/>
              <a:gd name="connsiteX31" fmla="*/ 8279993 w 11520483"/>
              <a:gd name="connsiteY31" fmla="*/ 719996 h 6480172"/>
              <a:gd name="connsiteX32" fmla="*/ 8207442 w 11520483"/>
              <a:gd name="connsiteY32" fmla="*/ 727310 h 6480172"/>
              <a:gd name="connsiteX33" fmla="*/ 7919994 w 11520483"/>
              <a:gd name="connsiteY33" fmla="*/ 1079996 h 6480172"/>
              <a:gd name="connsiteX34" fmla="*/ 8279994 w 11520483"/>
              <a:gd name="connsiteY34" fmla="*/ 1439996 h 6480172"/>
              <a:gd name="connsiteX35" fmla="*/ 8639994 w 11520483"/>
              <a:gd name="connsiteY35" fmla="*/ 1079996 h 6480172"/>
              <a:gd name="connsiteX36" fmla="*/ 8999994 w 11520483"/>
              <a:gd name="connsiteY36" fmla="*/ 1439996 h 6480172"/>
              <a:gd name="connsiteX37" fmla="*/ 9359994 w 11520483"/>
              <a:gd name="connsiteY37" fmla="*/ 1079996 h 6480172"/>
              <a:gd name="connsiteX38" fmla="*/ 9072547 w 11520483"/>
              <a:gd name="connsiteY38" fmla="*/ 727310 h 6480172"/>
              <a:gd name="connsiteX39" fmla="*/ 8999996 w 11520483"/>
              <a:gd name="connsiteY39" fmla="*/ 719996 h 6480172"/>
              <a:gd name="connsiteX40" fmla="*/ 9072547 w 11520483"/>
              <a:gd name="connsiteY40" fmla="*/ 712683 h 6480172"/>
              <a:gd name="connsiteX41" fmla="*/ 9359994 w 11520483"/>
              <a:gd name="connsiteY41" fmla="*/ 359996 h 6480172"/>
              <a:gd name="connsiteX42" fmla="*/ 9072547 w 11520483"/>
              <a:gd name="connsiteY42" fmla="*/ 7310 h 6480172"/>
              <a:gd name="connsiteX43" fmla="*/ 9000033 w 11520483"/>
              <a:gd name="connsiteY43" fmla="*/ 0 h 6480172"/>
              <a:gd name="connsiteX44" fmla="*/ 10079916 w 11520483"/>
              <a:gd name="connsiteY44" fmla="*/ 0 h 6480172"/>
              <a:gd name="connsiteX45" fmla="*/ 10006378 w 11520483"/>
              <a:gd name="connsiteY45" fmla="*/ 3713 h 6480172"/>
              <a:gd name="connsiteX46" fmla="*/ 9359994 w 11520483"/>
              <a:gd name="connsiteY46" fmla="*/ 719996 h 6480172"/>
              <a:gd name="connsiteX47" fmla="*/ 10079994 w 11520483"/>
              <a:gd name="connsiteY47" fmla="*/ 1439997 h 6480172"/>
              <a:gd name="connsiteX48" fmla="*/ 10799994 w 11520483"/>
              <a:gd name="connsiteY48" fmla="*/ 719996 h 6480172"/>
              <a:gd name="connsiteX49" fmla="*/ 10153610 w 11520483"/>
              <a:gd name="connsiteY49" fmla="*/ 3713 h 6480172"/>
              <a:gd name="connsiteX50" fmla="*/ 10080072 w 11520483"/>
              <a:gd name="connsiteY50" fmla="*/ 0 h 6480172"/>
              <a:gd name="connsiteX51" fmla="*/ 11160443 w 11520483"/>
              <a:gd name="connsiteY51" fmla="*/ 0 h 6480172"/>
              <a:gd name="connsiteX52" fmla="*/ 11087929 w 11520483"/>
              <a:gd name="connsiteY52" fmla="*/ 7310 h 6480172"/>
              <a:gd name="connsiteX53" fmla="*/ 10800482 w 11520483"/>
              <a:gd name="connsiteY53" fmla="*/ 359996 h 6480172"/>
              <a:gd name="connsiteX54" fmla="*/ 11160482 w 11520483"/>
              <a:gd name="connsiteY54" fmla="*/ 719996 h 6480172"/>
              <a:gd name="connsiteX55" fmla="*/ 11520482 w 11520483"/>
              <a:gd name="connsiteY55" fmla="*/ 359996 h 6480172"/>
              <a:gd name="connsiteX56" fmla="*/ 11233035 w 11520483"/>
              <a:gd name="connsiteY56" fmla="*/ 7310 h 6480172"/>
              <a:gd name="connsiteX57" fmla="*/ 11160521 w 11520483"/>
              <a:gd name="connsiteY57" fmla="*/ 0 h 6480172"/>
              <a:gd name="connsiteX58" fmla="*/ 11520483 w 11520483"/>
              <a:gd name="connsiteY58" fmla="*/ 0 h 6480172"/>
              <a:gd name="connsiteX59" fmla="*/ 11520483 w 11520483"/>
              <a:gd name="connsiteY59" fmla="*/ 6480172 h 6480172"/>
              <a:gd name="connsiteX60" fmla="*/ 0 w 11520483"/>
              <a:gd name="connsiteY60" fmla="*/ 6480172 h 6480172"/>
              <a:gd name="connsiteX61" fmla="*/ 0 w 11520483"/>
              <a:gd name="connsiteY61" fmla="*/ 6120241 h 6480172"/>
              <a:gd name="connsiteX62" fmla="*/ 7307 w 11520483"/>
              <a:gd name="connsiteY62" fmla="*/ 6192724 h 6480172"/>
              <a:gd name="connsiteX63" fmla="*/ 359993 w 11520483"/>
              <a:gd name="connsiteY63" fmla="*/ 6480171 h 6480172"/>
              <a:gd name="connsiteX64" fmla="*/ 719994 w 11520483"/>
              <a:gd name="connsiteY64" fmla="*/ 6120171 h 6480172"/>
              <a:gd name="connsiteX65" fmla="*/ 359993 w 11520483"/>
              <a:gd name="connsiteY65" fmla="*/ 5760171 h 6480172"/>
              <a:gd name="connsiteX66" fmla="*/ 7307 w 11520483"/>
              <a:gd name="connsiteY66" fmla="*/ 6047619 h 6480172"/>
              <a:gd name="connsiteX67" fmla="*/ 0 w 11520483"/>
              <a:gd name="connsiteY67" fmla="*/ 6120101 h 64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520483" h="6480172">
                <a:moveTo>
                  <a:pt x="1080481" y="5760171"/>
                </a:moveTo>
                <a:cubicBezTo>
                  <a:pt x="881658" y="5760171"/>
                  <a:pt x="720481" y="5921348"/>
                  <a:pt x="720481" y="6120171"/>
                </a:cubicBezTo>
                <a:cubicBezTo>
                  <a:pt x="720481" y="6318994"/>
                  <a:pt x="881658" y="6480171"/>
                  <a:pt x="1080481" y="6480171"/>
                </a:cubicBezTo>
                <a:cubicBezTo>
                  <a:pt x="1279304" y="6480171"/>
                  <a:pt x="1440481" y="6318994"/>
                  <a:pt x="1440481" y="6120171"/>
                </a:cubicBezTo>
                <a:cubicBezTo>
                  <a:pt x="1440481" y="5921348"/>
                  <a:pt x="1279304" y="5760171"/>
                  <a:pt x="1080481" y="5760171"/>
                </a:cubicBezTo>
                <a:close/>
                <a:moveTo>
                  <a:pt x="8639994" y="359996"/>
                </a:moveTo>
                <a:cubicBezTo>
                  <a:pt x="8639994" y="533967"/>
                  <a:pt x="8763395" y="679114"/>
                  <a:pt x="8927441" y="712683"/>
                </a:cubicBezTo>
                <a:lnTo>
                  <a:pt x="8999993" y="719996"/>
                </a:lnTo>
                <a:lnTo>
                  <a:pt x="8927441" y="727310"/>
                </a:lnTo>
                <a:cubicBezTo>
                  <a:pt x="8763395" y="760879"/>
                  <a:pt x="8639994" y="906026"/>
                  <a:pt x="8639994" y="1079996"/>
                </a:cubicBezTo>
                <a:cubicBezTo>
                  <a:pt x="8639994" y="906026"/>
                  <a:pt x="8516593" y="760879"/>
                  <a:pt x="8352547" y="727310"/>
                </a:cubicBezTo>
                <a:lnTo>
                  <a:pt x="8279995" y="719996"/>
                </a:lnTo>
                <a:lnTo>
                  <a:pt x="8352547" y="712683"/>
                </a:lnTo>
                <a:cubicBezTo>
                  <a:pt x="8516593" y="679114"/>
                  <a:pt x="8639994" y="533967"/>
                  <a:pt x="8639994" y="359996"/>
                </a:cubicBezTo>
                <a:close/>
                <a:moveTo>
                  <a:pt x="8280034" y="0"/>
                </a:moveTo>
                <a:lnTo>
                  <a:pt x="8999955" y="0"/>
                </a:lnTo>
                <a:lnTo>
                  <a:pt x="8927441" y="7310"/>
                </a:lnTo>
                <a:cubicBezTo>
                  <a:pt x="8763395" y="40879"/>
                  <a:pt x="8639994" y="186026"/>
                  <a:pt x="8639994" y="359996"/>
                </a:cubicBezTo>
                <a:cubicBezTo>
                  <a:pt x="8639994" y="186026"/>
                  <a:pt x="8516593" y="40879"/>
                  <a:pt x="8352547" y="7310"/>
                </a:cubicBezTo>
                <a:close/>
                <a:moveTo>
                  <a:pt x="7560034" y="0"/>
                </a:moveTo>
                <a:lnTo>
                  <a:pt x="8279955" y="0"/>
                </a:lnTo>
                <a:lnTo>
                  <a:pt x="8207442" y="7310"/>
                </a:lnTo>
                <a:cubicBezTo>
                  <a:pt x="8043395" y="40879"/>
                  <a:pt x="7919994" y="186026"/>
                  <a:pt x="7919994" y="359996"/>
                </a:cubicBezTo>
                <a:cubicBezTo>
                  <a:pt x="7919994" y="186026"/>
                  <a:pt x="7796593" y="40879"/>
                  <a:pt x="7632547" y="7310"/>
                </a:cubicBezTo>
                <a:close/>
                <a:moveTo>
                  <a:pt x="0" y="0"/>
                </a:moveTo>
                <a:lnTo>
                  <a:pt x="7559954" y="0"/>
                </a:lnTo>
                <a:lnTo>
                  <a:pt x="7487442" y="7310"/>
                </a:lnTo>
                <a:cubicBezTo>
                  <a:pt x="7323395" y="40879"/>
                  <a:pt x="7199994" y="186026"/>
                  <a:pt x="7199994" y="359996"/>
                </a:cubicBezTo>
                <a:cubicBezTo>
                  <a:pt x="7199994" y="558819"/>
                  <a:pt x="7361171" y="719996"/>
                  <a:pt x="7559994" y="719996"/>
                </a:cubicBezTo>
                <a:cubicBezTo>
                  <a:pt x="7758817" y="719996"/>
                  <a:pt x="7919994" y="558819"/>
                  <a:pt x="7919994" y="359996"/>
                </a:cubicBezTo>
                <a:cubicBezTo>
                  <a:pt x="7919994" y="533967"/>
                  <a:pt x="8043395" y="679114"/>
                  <a:pt x="8207442" y="712683"/>
                </a:cubicBezTo>
                <a:lnTo>
                  <a:pt x="8279993" y="719996"/>
                </a:lnTo>
                <a:lnTo>
                  <a:pt x="8207442" y="727310"/>
                </a:lnTo>
                <a:cubicBezTo>
                  <a:pt x="8043395" y="760879"/>
                  <a:pt x="7919994" y="906026"/>
                  <a:pt x="7919994" y="1079996"/>
                </a:cubicBezTo>
                <a:cubicBezTo>
                  <a:pt x="7919994" y="1278819"/>
                  <a:pt x="8081171" y="1439996"/>
                  <a:pt x="8279994" y="1439996"/>
                </a:cubicBezTo>
                <a:cubicBezTo>
                  <a:pt x="8478817" y="1439996"/>
                  <a:pt x="8639994" y="1278819"/>
                  <a:pt x="8639994" y="1079996"/>
                </a:cubicBezTo>
                <a:cubicBezTo>
                  <a:pt x="8639994" y="1278819"/>
                  <a:pt x="8801171" y="1439996"/>
                  <a:pt x="8999994" y="1439996"/>
                </a:cubicBezTo>
                <a:cubicBezTo>
                  <a:pt x="9198817" y="1439996"/>
                  <a:pt x="9359994" y="1278819"/>
                  <a:pt x="9359994" y="1079996"/>
                </a:cubicBezTo>
                <a:cubicBezTo>
                  <a:pt x="9359994" y="906026"/>
                  <a:pt x="9236593" y="760879"/>
                  <a:pt x="9072547" y="727310"/>
                </a:cubicBezTo>
                <a:lnTo>
                  <a:pt x="8999996" y="719996"/>
                </a:lnTo>
                <a:lnTo>
                  <a:pt x="9072547" y="712683"/>
                </a:lnTo>
                <a:cubicBezTo>
                  <a:pt x="9236593" y="679114"/>
                  <a:pt x="9359994" y="533967"/>
                  <a:pt x="9359994" y="359996"/>
                </a:cubicBezTo>
                <a:cubicBezTo>
                  <a:pt x="9359994" y="186026"/>
                  <a:pt x="9236593" y="40879"/>
                  <a:pt x="9072547" y="7310"/>
                </a:cubicBezTo>
                <a:lnTo>
                  <a:pt x="9000033" y="0"/>
                </a:lnTo>
                <a:lnTo>
                  <a:pt x="10079916" y="0"/>
                </a:lnTo>
                <a:lnTo>
                  <a:pt x="10006378" y="3713"/>
                </a:lnTo>
                <a:cubicBezTo>
                  <a:pt x="9643314" y="40585"/>
                  <a:pt x="9359994" y="347204"/>
                  <a:pt x="9359994" y="719996"/>
                </a:cubicBezTo>
                <a:cubicBezTo>
                  <a:pt x="9359994" y="1117641"/>
                  <a:pt x="9682349" y="1439997"/>
                  <a:pt x="10079994" y="1439997"/>
                </a:cubicBezTo>
                <a:cubicBezTo>
                  <a:pt x="10477639" y="1439997"/>
                  <a:pt x="10799994" y="1117641"/>
                  <a:pt x="10799994" y="719996"/>
                </a:cubicBezTo>
                <a:cubicBezTo>
                  <a:pt x="10799994" y="347204"/>
                  <a:pt x="10516674" y="40585"/>
                  <a:pt x="10153610" y="3713"/>
                </a:cubicBezTo>
                <a:lnTo>
                  <a:pt x="10080072" y="0"/>
                </a:lnTo>
                <a:lnTo>
                  <a:pt x="11160443" y="0"/>
                </a:lnTo>
                <a:lnTo>
                  <a:pt x="11087929" y="7310"/>
                </a:lnTo>
                <a:cubicBezTo>
                  <a:pt x="10923883" y="40879"/>
                  <a:pt x="10800482" y="186026"/>
                  <a:pt x="10800482" y="359996"/>
                </a:cubicBezTo>
                <a:cubicBezTo>
                  <a:pt x="10800482" y="558819"/>
                  <a:pt x="10961659" y="719996"/>
                  <a:pt x="11160482" y="719996"/>
                </a:cubicBezTo>
                <a:cubicBezTo>
                  <a:pt x="11359305" y="719996"/>
                  <a:pt x="11520482" y="558819"/>
                  <a:pt x="11520482" y="359996"/>
                </a:cubicBezTo>
                <a:cubicBezTo>
                  <a:pt x="11520482" y="186026"/>
                  <a:pt x="11397081" y="40879"/>
                  <a:pt x="11233035" y="7310"/>
                </a:cubicBezTo>
                <a:lnTo>
                  <a:pt x="11160521" y="0"/>
                </a:lnTo>
                <a:lnTo>
                  <a:pt x="11520483" y="0"/>
                </a:lnTo>
                <a:lnTo>
                  <a:pt x="11520483" y="6480172"/>
                </a:lnTo>
                <a:lnTo>
                  <a:pt x="0" y="6480172"/>
                </a:lnTo>
                <a:lnTo>
                  <a:pt x="0" y="6120241"/>
                </a:lnTo>
                <a:lnTo>
                  <a:pt x="7307" y="6192724"/>
                </a:lnTo>
                <a:cubicBezTo>
                  <a:pt x="40876" y="6356770"/>
                  <a:pt x="186023" y="6480171"/>
                  <a:pt x="359993" y="6480171"/>
                </a:cubicBezTo>
                <a:cubicBezTo>
                  <a:pt x="558816" y="6480171"/>
                  <a:pt x="719994" y="6318994"/>
                  <a:pt x="719994" y="6120171"/>
                </a:cubicBezTo>
                <a:cubicBezTo>
                  <a:pt x="719994" y="5921348"/>
                  <a:pt x="558816" y="5760171"/>
                  <a:pt x="359993" y="5760171"/>
                </a:cubicBezTo>
                <a:cubicBezTo>
                  <a:pt x="186023" y="5760171"/>
                  <a:pt x="40876" y="5883572"/>
                  <a:pt x="7307" y="6047619"/>
                </a:cubicBezTo>
                <a:lnTo>
                  <a:pt x="0" y="6120101"/>
                </a:lnTo>
                <a:close/>
              </a:path>
            </a:pathLst>
          </a:custGeom>
          <a:solidFill>
            <a:schemeClr val="bg1"/>
          </a:solidFill>
        </p:spPr>
        <p:txBody>
          <a:bodyPr wrap="square" tIns="360000" bIns="540000">
            <a:noAutofit/>
          </a:bodyPr>
          <a:lstStyle>
            <a:lvl1pPr marL="0" indent="0" algn="ctr">
              <a:buNone/>
              <a:defRPr sz="1512"/>
            </a:lvl1pPr>
            <a:lvl2pPr marL="431982" indent="0">
              <a:buNone/>
              <a:defRPr sz="2646"/>
            </a:lvl2pPr>
            <a:lvl3pPr marL="863963" indent="0">
              <a:buNone/>
              <a:defRPr sz="2268"/>
            </a:lvl3pPr>
            <a:lvl4pPr marL="1295945" indent="0">
              <a:buNone/>
              <a:defRPr sz="1890"/>
            </a:lvl4pPr>
            <a:lvl5pPr marL="1727925" indent="0">
              <a:buNone/>
              <a:defRPr sz="1890"/>
            </a:lvl5pPr>
            <a:lvl6pPr marL="2159907" indent="0">
              <a:buNone/>
              <a:defRPr sz="1890"/>
            </a:lvl6pPr>
            <a:lvl7pPr marL="2591887" indent="0">
              <a:buNone/>
              <a:defRPr sz="1890"/>
            </a:lvl7pPr>
            <a:lvl8pPr marL="3023870" indent="0">
              <a:buNone/>
              <a:defRPr sz="1890"/>
            </a:lvl8pPr>
            <a:lvl9pPr marL="3455852" indent="0">
              <a:buNone/>
              <a:defRPr sz="1890"/>
            </a:lvl9pPr>
          </a:lstStyle>
          <a:p>
            <a:r>
              <a:rPr lang="nb-NO"/>
              <a:t>Klikk på ikonet for å legge til et bilde</a:t>
            </a:r>
          </a:p>
        </p:txBody>
      </p:sp>
      <p:sp>
        <p:nvSpPr>
          <p:cNvPr id="2" name="Tittel 1">
            <a:extLst>
              <a:ext uri="{FF2B5EF4-FFF2-40B4-BE49-F238E27FC236}">
                <a16:creationId xmlns:a16="http://schemas.microsoft.com/office/drawing/2014/main" id="{F7C8BF49-BDC7-BD47-87E2-D0D75E059B36}"/>
              </a:ext>
            </a:extLst>
          </p:cNvPr>
          <p:cNvSpPr>
            <a:spLocks noGrp="1"/>
          </p:cNvSpPr>
          <p:nvPr>
            <p:ph type="title"/>
          </p:nvPr>
        </p:nvSpPr>
        <p:spPr>
          <a:xfrm>
            <a:off x="2" y="3960173"/>
            <a:ext cx="7920000" cy="1800000"/>
          </a:xfrm>
          <a:solidFill>
            <a:schemeClr val="tx2"/>
          </a:solidFill>
        </p:spPr>
        <p:txBody>
          <a:bodyPr lIns="720000" tIns="0" rIns="720000" bIns="0" anchor="ctr" anchorCtr="0">
            <a:normAutofit/>
          </a:bodyPr>
          <a:lstStyle>
            <a:lvl1pPr>
              <a:lnSpc>
                <a:spcPct val="110000"/>
              </a:lnSpc>
              <a:defRPr sz="2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D864BDC2-E7E5-714B-9847-69799889CF23}"/>
              </a:ext>
            </a:extLst>
          </p:cNvPr>
          <p:cNvSpPr>
            <a:spLocks noGrp="1"/>
          </p:cNvSpPr>
          <p:nvPr>
            <p:ph type="dt" sz="half" idx="10"/>
          </p:nvPr>
        </p:nvSpPr>
        <p:spPr/>
        <p:txBody>
          <a:bodyPr/>
          <a:lstStyle/>
          <a:p>
            <a:fld id="{404BD901-056F-E246-B94E-0C59AFC6B560}" type="datetime1">
              <a:rPr lang="nb-NO" smtClean="0"/>
              <a:t>07.04.2022</a:t>
            </a:fld>
            <a:endParaRPr lang="nb-NO"/>
          </a:p>
        </p:txBody>
      </p:sp>
      <p:sp>
        <p:nvSpPr>
          <p:cNvPr id="6" name="Plassholder for bunntekst 5">
            <a:extLst>
              <a:ext uri="{FF2B5EF4-FFF2-40B4-BE49-F238E27FC236}">
                <a16:creationId xmlns:a16="http://schemas.microsoft.com/office/drawing/2014/main" id="{1E7F3E3E-2888-9B4D-9F40-683C65F4DBA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72F6F66-F608-3C4E-8C6A-0B1546403AEE}"/>
              </a:ext>
            </a:extLst>
          </p:cNvPr>
          <p:cNvSpPr>
            <a:spLocks noGrp="1"/>
          </p:cNvSpPr>
          <p:nvPr>
            <p:ph type="sldNum" sz="quarter" idx="12"/>
          </p:nvPr>
        </p:nvSpPr>
        <p:spPr/>
        <p:txBody>
          <a:bodyPr/>
          <a:lstStyle/>
          <a:p>
            <a:fld id="{2669DC3F-86DD-5E47-9F88-47928C21BE2F}" type="slidenum">
              <a:rPr lang="nb-NO" smtClean="0"/>
              <a:t>‹#›</a:t>
            </a:fld>
            <a:endParaRPr lang="nb-NO"/>
          </a:p>
        </p:txBody>
      </p:sp>
    </p:spTree>
    <p:extLst>
      <p:ext uri="{BB962C8B-B14F-4D97-AF65-F5344CB8AC3E}">
        <p14:creationId xmlns:p14="http://schemas.microsoft.com/office/powerpoint/2010/main" val="3973787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e parole oppe">
    <p:bg>
      <p:bgPr>
        <a:solidFill>
          <a:schemeClr val="bg2"/>
        </a:solidFill>
        <a:effectLst/>
      </p:bgPr>
    </p:bg>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C8B2DBB-5B59-D947-AC85-295D9FEB03CC}"/>
              </a:ext>
            </a:extLst>
          </p:cNvPr>
          <p:cNvSpPr>
            <a:spLocks noGrp="1"/>
          </p:cNvSpPr>
          <p:nvPr>
            <p:ph type="pic" idx="1"/>
          </p:nvPr>
        </p:nvSpPr>
        <p:spPr>
          <a:xfrm>
            <a:off x="7" y="4"/>
            <a:ext cx="11520483" cy="6480172"/>
          </a:xfrm>
          <a:custGeom>
            <a:avLst/>
            <a:gdLst>
              <a:gd name="connsiteX0" fmla="*/ 1080481 w 11520483"/>
              <a:gd name="connsiteY0" fmla="*/ 5760171 h 6480172"/>
              <a:gd name="connsiteX1" fmla="*/ 720481 w 11520483"/>
              <a:gd name="connsiteY1" fmla="*/ 6120171 h 6480172"/>
              <a:gd name="connsiteX2" fmla="*/ 1080481 w 11520483"/>
              <a:gd name="connsiteY2" fmla="*/ 6480171 h 6480172"/>
              <a:gd name="connsiteX3" fmla="*/ 1440481 w 11520483"/>
              <a:gd name="connsiteY3" fmla="*/ 6120171 h 6480172"/>
              <a:gd name="connsiteX4" fmla="*/ 1080481 w 11520483"/>
              <a:gd name="connsiteY4" fmla="*/ 5760171 h 6480172"/>
              <a:gd name="connsiteX5" fmla="*/ 8639994 w 11520483"/>
              <a:gd name="connsiteY5" fmla="*/ 359996 h 6480172"/>
              <a:gd name="connsiteX6" fmla="*/ 8927441 w 11520483"/>
              <a:gd name="connsiteY6" fmla="*/ 712683 h 6480172"/>
              <a:gd name="connsiteX7" fmla="*/ 8999993 w 11520483"/>
              <a:gd name="connsiteY7" fmla="*/ 719996 h 6480172"/>
              <a:gd name="connsiteX8" fmla="*/ 8927441 w 11520483"/>
              <a:gd name="connsiteY8" fmla="*/ 727310 h 6480172"/>
              <a:gd name="connsiteX9" fmla="*/ 8639994 w 11520483"/>
              <a:gd name="connsiteY9" fmla="*/ 1079996 h 6480172"/>
              <a:gd name="connsiteX10" fmla="*/ 8352547 w 11520483"/>
              <a:gd name="connsiteY10" fmla="*/ 727310 h 6480172"/>
              <a:gd name="connsiteX11" fmla="*/ 8279995 w 11520483"/>
              <a:gd name="connsiteY11" fmla="*/ 719996 h 6480172"/>
              <a:gd name="connsiteX12" fmla="*/ 8352547 w 11520483"/>
              <a:gd name="connsiteY12" fmla="*/ 712683 h 6480172"/>
              <a:gd name="connsiteX13" fmla="*/ 8639994 w 11520483"/>
              <a:gd name="connsiteY13" fmla="*/ 359996 h 6480172"/>
              <a:gd name="connsiteX14" fmla="*/ 8280034 w 11520483"/>
              <a:gd name="connsiteY14" fmla="*/ 0 h 6480172"/>
              <a:gd name="connsiteX15" fmla="*/ 8999955 w 11520483"/>
              <a:gd name="connsiteY15" fmla="*/ 0 h 6480172"/>
              <a:gd name="connsiteX16" fmla="*/ 8927441 w 11520483"/>
              <a:gd name="connsiteY16" fmla="*/ 7310 h 6480172"/>
              <a:gd name="connsiteX17" fmla="*/ 8639994 w 11520483"/>
              <a:gd name="connsiteY17" fmla="*/ 359996 h 6480172"/>
              <a:gd name="connsiteX18" fmla="*/ 8352547 w 11520483"/>
              <a:gd name="connsiteY18" fmla="*/ 7310 h 6480172"/>
              <a:gd name="connsiteX19" fmla="*/ 7560034 w 11520483"/>
              <a:gd name="connsiteY19" fmla="*/ 0 h 6480172"/>
              <a:gd name="connsiteX20" fmla="*/ 8279955 w 11520483"/>
              <a:gd name="connsiteY20" fmla="*/ 0 h 6480172"/>
              <a:gd name="connsiteX21" fmla="*/ 8207442 w 11520483"/>
              <a:gd name="connsiteY21" fmla="*/ 7310 h 6480172"/>
              <a:gd name="connsiteX22" fmla="*/ 7919994 w 11520483"/>
              <a:gd name="connsiteY22" fmla="*/ 359996 h 6480172"/>
              <a:gd name="connsiteX23" fmla="*/ 7632547 w 11520483"/>
              <a:gd name="connsiteY23" fmla="*/ 7310 h 6480172"/>
              <a:gd name="connsiteX24" fmla="*/ 0 w 11520483"/>
              <a:gd name="connsiteY24" fmla="*/ 0 h 6480172"/>
              <a:gd name="connsiteX25" fmla="*/ 7559954 w 11520483"/>
              <a:gd name="connsiteY25" fmla="*/ 0 h 6480172"/>
              <a:gd name="connsiteX26" fmla="*/ 7487442 w 11520483"/>
              <a:gd name="connsiteY26" fmla="*/ 7310 h 6480172"/>
              <a:gd name="connsiteX27" fmla="*/ 7199994 w 11520483"/>
              <a:gd name="connsiteY27" fmla="*/ 359996 h 6480172"/>
              <a:gd name="connsiteX28" fmla="*/ 7559994 w 11520483"/>
              <a:gd name="connsiteY28" fmla="*/ 719996 h 6480172"/>
              <a:gd name="connsiteX29" fmla="*/ 7919994 w 11520483"/>
              <a:gd name="connsiteY29" fmla="*/ 359996 h 6480172"/>
              <a:gd name="connsiteX30" fmla="*/ 8207442 w 11520483"/>
              <a:gd name="connsiteY30" fmla="*/ 712683 h 6480172"/>
              <a:gd name="connsiteX31" fmla="*/ 8279993 w 11520483"/>
              <a:gd name="connsiteY31" fmla="*/ 719996 h 6480172"/>
              <a:gd name="connsiteX32" fmla="*/ 8207442 w 11520483"/>
              <a:gd name="connsiteY32" fmla="*/ 727310 h 6480172"/>
              <a:gd name="connsiteX33" fmla="*/ 7919994 w 11520483"/>
              <a:gd name="connsiteY33" fmla="*/ 1079996 h 6480172"/>
              <a:gd name="connsiteX34" fmla="*/ 8279994 w 11520483"/>
              <a:gd name="connsiteY34" fmla="*/ 1439996 h 6480172"/>
              <a:gd name="connsiteX35" fmla="*/ 8639994 w 11520483"/>
              <a:gd name="connsiteY35" fmla="*/ 1079996 h 6480172"/>
              <a:gd name="connsiteX36" fmla="*/ 8999994 w 11520483"/>
              <a:gd name="connsiteY36" fmla="*/ 1439996 h 6480172"/>
              <a:gd name="connsiteX37" fmla="*/ 9359994 w 11520483"/>
              <a:gd name="connsiteY37" fmla="*/ 1079996 h 6480172"/>
              <a:gd name="connsiteX38" fmla="*/ 9072547 w 11520483"/>
              <a:gd name="connsiteY38" fmla="*/ 727310 h 6480172"/>
              <a:gd name="connsiteX39" fmla="*/ 8999996 w 11520483"/>
              <a:gd name="connsiteY39" fmla="*/ 719996 h 6480172"/>
              <a:gd name="connsiteX40" fmla="*/ 9072547 w 11520483"/>
              <a:gd name="connsiteY40" fmla="*/ 712683 h 6480172"/>
              <a:gd name="connsiteX41" fmla="*/ 9359994 w 11520483"/>
              <a:gd name="connsiteY41" fmla="*/ 359996 h 6480172"/>
              <a:gd name="connsiteX42" fmla="*/ 9072547 w 11520483"/>
              <a:gd name="connsiteY42" fmla="*/ 7310 h 6480172"/>
              <a:gd name="connsiteX43" fmla="*/ 9000033 w 11520483"/>
              <a:gd name="connsiteY43" fmla="*/ 0 h 6480172"/>
              <a:gd name="connsiteX44" fmla="*/ 10079916 w 11520483"/>
              <a:gd name="connsiteY44" fmla="*/ 0 h 6480172"/>
              <a:gd name="connsiteX45" fmla="*/ 10006378 w 11520483"/>
              <a:gd name="connsiteY45" fmla="*/ 3713 h 6480172"/>
              <a:gd name="connsiteX46" fmla="*/ 9359994 w 11520483"/>
              <a:gd name="connsiteY46" fmla="*/ 719996 h 6480172"/>
              <a:gd name="connsiteX47" fmla="*/ 10079994 w 11520483"/>
              <a:gd name="connsiteY47" fmla="*/ 1439997 h 6480172"/>
              <a:gd name="connsiteX48" fmla="*/ 10799994 w 11520483"/>
              <a:gd name="connsiteY48" fmla="*/ 719996 h 6480172"/>
              <a:gd name="connsiteX49" fmla="*/ 10153610 w 11520483"/>
              <a:gd name="connsiteY49" fmla="*/ 3713 h 6480172"/>
              <a:gd name="connsiteX50" fmla="*/ 10080072 w 11520483"/>
              <a:gd name="connsiteY50" fmla="*/ 0 h 6480172"/>
              <a:gd name="connsiteX51" fmla="*/ 11160443 w 11520483"/>
              <a:gd name="connsiteY51" fmla="*/ 0 h 6480172"/>
              <a:gd name="connsiteX52" fmla="*/ 11087929 w 11520483"/>
              <a:gd name="connsiteY52" fmla="*/ 7310 h 6480172"/>
              <a:gd name="connsiteX53" fmla="*/ 10800482 w 11520483"/>
              <a:gd name="connsiteY53" fmla="*/ 359996 h 6480172"/>
              <a:gd name="connsiteX54" fmla="*/ 11160482 w 11520483"/>
              <a:gd name="connsiteY54" fmla="*/ 719996 h 6480172"/>
              <a:gd name="connsiteX55" fmla="*/ 11520482 w 11520483"/>
              <a:gd name="connsiteY55" fmla="*/ 359996 h 6480172"/>
              <a:gd name="connsiteX56" fmla="*/ 11233035 w 11520483"/>
              <a:gd name="connsiteY56" fmla="*/ 7310 h 6480172"/>
              <a:gd name="connsiteX57" fmla="*/ 11160521 w 11520483"/>
              <a:gd name="connsiteY57" fmla="*/ 0 h 6480172"/>
              <a:gd name="connsiteX58" fmla="*/ 11520483 w 11520483"/>
              <a:gd name="connsiteY58" fmla="*/ 0 h 6480172"/>
              <a:gd name="connsiteX59" fmla="*/ 11520483 w 11520483"/>
              <a:gd name="connsiteY59" fmla="*/ 6480172 h 6480172"/>
              <a:gd name="connsiteX60" fmla="*/ 0 w 11520483"/>
              <a:gd name="connsiteY60" fmla="*/ 6480172 h 6480172"/>
              <a:gd name="connsiteX61" fmla="*/ 0 w 11520483"/>
              <a:gd name="connsiteY61" fmla="*/ 6120241 h 6480172"/>
              <a:gd name="connsiteX62" fmla="*/ 7307 w 11520483"/>
              <a:gd name="connsiteY62" fmla="*/ 6192724 h 6480172"/>
              <a:gd name="connsiteX63" fmla="*/ 359993 w 11520483"/>
              <a:gd name="connsiteY63" fmla="*/ 6480171 h 6480172"/>
              <a:gd name="connsiteX64" fmla="*/ 719994 w 11520483"/>
              <a:gd name="connsiteY64" fmla="*/ 6120171 h 6480172"/>
              <a:gd name="connsiteX65" fmla="*/ 359993 w 11520483"/>
              <a:gd name="connsiteY65" fmla="*/ 5760171 h 6480172"/>
              <a:gd name="connsiteX66" fmla="*/ 7307 w 11520483"/>
              <a:gd name="connsiteY66" fmla="*/ 6047619 h 6480172"/>
              <a:gd name="connsiteX67" fmla="*/ 0 w 11520483"/>
              <a:gd name="connsiteY67" fmla="*/ 6120101 h 64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520483" h="6480172">
                <a:moveTo>
                  <a:pt x="1080481" y="5760171"/>
                </a:moveTo>
                <a:cubicBezTo>
                  <a:pt x="881658" y="5760171"/>
                  <a:pt x="720481" y="5921348"/>
                  <a:pt x="720481" y="6120171"/>
                </a:cubicBezTo>
                <a:cubicBezTo>
                  <a:pt x="720481" y="6318994"/>
                  <a:pt x="881658" y="6480171"/>
                  <a:pt x="1080481" y="6480171"/>
                </a:cubicBezTo>
                <a:cubicBezTo>
                  <a:pt x="1279304" y="6480171"/>
                  <a:pt x="1440481" y="6318994"/>
                  <a:pt x="1440481" y="6120171"/>
                </a:cubicBezTo>
                <a:cubicBezTo>
                  <a:pt x="1440481" y="5921348"/>
                  <a:pt x="1279304" y="5760171"/>
                  <a:pt x="1080481" y="5760171"/>
                </a:cubicBezTo>
                <a:close/>
                <a:moveTo>
                  <a:pt x="8639994" y="359996"/>
                </a:moveTo>
                <a:cubicBezTo>
                  <a:pt x="8639994" y="533967"/>
                  <a:pt x="8763395" y="679114"/>
                  <a:pt x="8927441" y="712683"/>
                </a:cubicBezTo>
                <a:lnTo>
                  <a:pt x="8999993" y="719996"/>
                </a:lnTo>
                <a:lnTo>
                  <a:pt x="8927441" y="727310"/>
                </a:lnTo>
                <a:cubicBezTo>
                  <a:pt x="8763395" y="760879"/>
                  <a:pt x="8639994" y="906026"/>
                  <a:pt x="8639994" y="1079996"/>
                </a:cubicBezTo>
                <a:cubicBezTo>
                  <a:pt x="8639994" y="906026"/>
                  <a:pt x="8516593" y="760879"/>
                  <a:pt x="8352547" y="727310"/>
                </a:cubicBezTo>
                <a:lnTo>
                  <a:pt x="8279995" y="719996"/>
                </a:lnTo>
                <a:lnTo>
                  <a:pt x="8352547" y="712683"/>
                </a:lnTo>
                <a:cubicBezTo>
                  <a:pt x="8516593" y="679114"/>
                  <a:pt x="8639994" y="533967"/>
                  <a:pt x="8639994" y="359996"/>
                </a:cubicBezTo>
                <a:close/>
                <a:moveTo>
                  <a:pt x="8280034" y="0"/>
                </a:moveTo>
                <a:lnTo>
                  <a:pt x="8999955" y="0"/>
                </a:lnTo>
                <a:lnTo>
                  <a:pt x="8927441" y="7310"/>
                </a:lnTo>
                <a:cubicBezTo>
                  <a:pt x="8763395" y="40879"/>
                  <a:pt x="8639994" y="186026"/>
                  <a:pt x="8639994" y="359996"/>
                </a:cubicBezTo>
                <a:cubicBezTo>
                  <a:pt x="8639994" y="186026"/>
                  <a:pt x="8516593" y="40879"/>
                  <a:pt x="8352547" y="7310"/>
                </a:cubicBezTo>
                <a:close/>
                <a:moveTo>
                  <a:pt x="7560034" y="0"/>
                </a:moveTo>
                <a:lnTo>
                  <a:pt x="8279955" y="0"/>
                </a:lnTo>
                <a:lnTo>
                  <a:pt x="8207442" y="7310"/>
                </a:lnTo>
                <a:cubicBezTo>
                  <a:pt x="8043395" y="40879"/>
                  <a:pt x="7919994" y="186026"/>
                  <a:pt x="7919994" y="359996"/>
                </a:cubicBezTo>
                <a:cubicBezTo>
                  <a:pt x="7919994" y="186026"/>
                  <a:pt x="7796593" y="40879"/>
                  <a:pt x="7632547" y="7310"/>
                </a:cubicBezTo>
                <a:close/>
                <a:moveTo>
                  <a:pt x="0" y="0"/>
                </a:moveTo>
                <a:lnTo>
                  <a:pt x="7559954" y="0"/>
                </a:lnTo>
                <a:lnTo>
                  <a:pt x="7487442" y="7310"/>
                </a:lnTo>
                <a:cubicBezTo>
                  <a:pt x="7323395" y="40879"/>
                  <a:pt x="7199994" y="186026"/>
                  <a:pt x="7199994" y="359996"/>
                </a:cubicBezTo>
                <a:cubicBezTo>
                  <a:pt x="7199994" y="558819"/>
                  <a:pt x="7361171" y="719996"/>
                  <a:pt x="7559994" y="719996"/>
                </a:cubicBezTo>
                <a:cubicBezTo>
                  <a:pt x="7758817" y="719996"/>
                  <a:pt x="7919994" y="558819"/>
                  <a:pt x="7919994" y="359996"/>
                </a:cubicBezTo>
                <a:cubicBezTo>
                  <a:pt x="7919994" y="533967"/>
                  <a:pt x="8043395" y="679114"/>
                  <a:pt x="8207442" y="712683"/>
                </a:cubicBezTo>
                <a:lnTo>
                  <a:pt x="8279993" y="719996"/>
                </a:lnTo>
                <a:lnTo>
                  <a:pt x="8207442" y="727310"/>
                </a:lnTo>
                <a:cubicBezTo>
                  <a:pt x="8043395" y="760879"/>
                  <a:pt x="7919994" y="906026"/>
                  <a:pt x="7919994" y="1079996"/>
                </a:cubicBezTo>
                <a:cubicBezTo>
                  <a:pt x="7919994" y="1278819"/>
                  <a:pt x="8081171" y="1439996"/>
                  <a:pt x="8279994" y="1439996"/>
                </a:cubicBezTo>
                <a:cubicBezTo>
                  <a:pt x="8478817" y="1439996"/>
                  <a:pt x="8639994" y="1278819"/>
                  <a:pt x="8639994" y="1079996"/>
                </a:cubicBezTo>
                <a:cubicBezTo>
                  <a:pt x="8639994" y="1278819"/>
                  <a:pt x="8801171" y="1439996"/>
                  <a:pt x="8999994" y="1439996"/>
                </a:cubicBezTo>
                <a:cubicBezTo>
                  <a:pt x="9198817" y="1439996"/>
                  <a:pt x="9359994" y="1278819"/>
                  <a:pt x="9359994" y="1079996"/>
                </a:cubicBezTo>
                <a:cubicBezTo>
                  <a:pt x="9359994" y="906026"/>
                  <a:pt x="9236593" y="760879"/>
                  <a:pt x="9072547" y="727310"/>
                </a:cubicBezTo>
                <a:lnTo>
                  <a:pt x="8999996" y="719996"/>
                </a:lnTo>
                <a:lnTo>
                  <a:pt x="9072547" y="712683"/>
                </a:lnTo>
                <a:cubicBezTo>
                  <a:pt x="9236593" y="679114"/>
                  <a:pt x="9359994" y="533967"/>
                  <a:pt x="9359994" y="359996"/>
                </a:cubicBezTo>
                <a:cubicBezTo>
                  <a:pt x="9359994" y="186026"/>
                  <a:pt x="9236593" y="40879"/>
                  <a:pt x="9072547" y="7310"/>
                </a:cubicBezTo>
                <a:lnTo>
                  <a:pt x="9000033" y="0"/>
                </a:lnTo>
                <a:lnTo>
                  <a:pt x="10079916" y="0"/>
                </a:lnTo>
                <a:lnTo>
                  <a:pt x="10006378" y="3713"/>
                </a:lnTo>
                <a:cubicBezTo>
                  <a:pt x="9643314" y="40585"/>
                  <a:pt x="9359994" y="347204"/>
                  <a:pt x="9359994" y="719996"/>
                </a:cubicBezTo>
                <a:cubicBezTo>
                  <a:pt x="9359994" y="1117641"/>
                  <a:pt x="9682349" y="1439997"/>
                  <a:pt x="10079994" y="1439997"/>
                </a:cubicBezTo>
                <a:cubicBezTo>
                  <a:pt x="10477639" y="1439997"/>
                  <a:pt x="10799994" y="1117641"/>
                  <a:pt x="10799994" y="719996"/>
                </a:cubicBezTo>
                <a:cubicBezTo>
                  <a:pt x="10799994" y="347204"/>
                  <a:pt x="10516674" y="40585"/>
                  <a:pt x="10153610" y="3713"/>
                </a:cubicBezTo>
                <a:lnTo>
                  <a:pt x="10080072" y="0"/>
                </a:lnTo>
                <a:lnTo>
                  <a:pt x="11160443" y="0"/>
                </a:lnTo>
                <a:lnTo>
                  <a:pt x="11087929" y="7310"/>
                </a:lnTo>
                <a:cubicBezTo>
                  <a:pt x="10923883" y="40879"/>
                  <a:pt x="10800482" y="186026"/>
                  <a:pt x="10800482" y="359996"/>
                </a:cubicBezTo>
                <a:cubicBezTo>
                  <a:pt x="10800482" y="558819"/>
                  <a:pt x="10961659" y="719996"/>
                  <a:pt x="11160482" y="719996"/>
                </a:cubicBezTo>
                <a:cubicBezTo>
                  <a:pt x="11359305" y="719996"/>
                  <a:pt x="11520482" y="558819"/>
                  <a:pt x="11520482" y="359996"/>
                </a:cubicBezTo>
                <a:cubicBezTo>
                  <a:pt x="11520482" y="186026"/>
                  <a:pt x="11397081" y="40879"/>
                  <a:pt x="11233035" y="7310"/>
                </a:cubicBezTo>
                <a:lnTo>
                  <a:pt x="11160521" y="0"/>
                </a:lnTo>
                <a:lnTo>
                  <a:pt x="11520483" y="0"/>
                </a:lnTo>
                <a:lnTo>
                  <a:pt x="11520483" y="6480172"/>
                </a:lnTo>
                <a:lnTo>
                  <a:pt x="0" y="6480172"/>
                </a:lnTo>
                <a:lnTo>
                  <a:pt x="0" y="6120241"/>
                </a:lnTo>
                <a:lnTo>
                  <a:pt x="7307" y="6192724"/>
                </a:lnTo>
                <a:cubicBezTo>
                  <a:pt x="40876" y="6356770"/>
                  <a:pt x="186023" y="6480171"/>
                  <a:pt x="359993" y="6480171"/>
                </a:cubicBezTo>
                <a:cubicBezTo>
                  <a:pt x="558816" y="6480171"/>
                  <a:pt x="719994" y="6318994"/>
                  <a:pt x="719994" y="6120171"/>
                </a:cubicBezTo>
                <a:cubicBezTo>
                  <a:pt x="719994" y="5921348"/>
                  <a:pt x="558816" y="5760171"/>
                  <a:pt x="359993" y="5760171"/>
                </a:cubicBezTo>
                <a:cubicBezTo>
                  <a:pt x="186023" y="5760171"/>
                  <a:pt x="40876" y="5883572"/>
                  <a:pt x="7307" y="6047619"/>
                </a:cubicBezTo>
                <a:lnTo>
                  <a:pt x="0" y="6120101"/>
                </a:lnTo>
                <a:close/>
              </a:path>
            </a:pathLst>
          </a:custGeom>
          <a:solidFill>
            <a:schemeClr val="bg1"/>
          </a:solidFill>
        </p:spPr>
        <p:txBody>
          <a:bodyPr wrap="square" tIns="360000" bIns="540000">
            <a:noAutofit/>
          </a:bodyPr>
          <a:lstStyle>
            <a:lvl1pPr marL="0" indent="0" algn="ctr">
              <a:buNone/>
              <a:defRPr sz="1512"/>
            </a:lvl1pPr>
            <a:lvl2pPr marL="431982" indent="0">
              <a:buNone/>
              <a:defRPr sz="2646"/>
            </a:lvl2pPr>
            <a:lvl3pPr marL="863963" indent="0">
              <a:buNone/>
              <a:defRPr sz="2268"/>
            </a:lvl3pPr>
            <a:lvl4pPr marL="1295945" indent="0">
              <a:buNone/>
              <a:defRPr sz="1890"/>
            </a:lvl4pPr>
            <a:lvl5pPr marL="1727925" indent="0">
              <a:buNone/>
              <a:defRPr sz="1890"/>
            </a:lvl5pPr>
            <a:lvl6pPr marL="2159907" indent="0">
              <a:buNone/>
              <a:defRPr sz="1890"/>
            </a:lvl6pPr>
            <a:lvl7pPr marL="2591887" indent="0">
              <a:buNone/>
              <a:defRPr sz="1890"/>
            </a:lvl7pPr>
            <a:lvl8pPr marL="3023870" indent="0">
              <a:buNone/>
              <a:defRPr sz="1890"/>
            </a:lvl8pPr>
            <a:lvl9pPr marL="3455852" indent="0">
              <a:buNone/>
              <a:defRPr sz="1890"/>
            </a:lvl9pPr>
          </a:lstStyle>
          <a:p>
            <a:r>
              <a:rPr lang="nb-NO"/>
              <a:t>Klikk på ikonet for å legge til et bilde</a:t>
            </a:r>
          </a:p>
        </p:txBody>
      </p:sp>
      <p:sp>
        <p:nvSpPr>
          <p:cNvPr id="2" name="Tittel 1">
            <a:extLst>
              <a:ext uri="{FF2B5EF4-FFF2-40B4-BE49-F238E27FC236}">
                <a16:creationId xmlns:a16="http://schemas.microsoft.com/office/drawing/2014/main" id="{F7C8BF49-BDC7-BD47-87E2-D0D75E059B36}"/>
              </a:ext>
            </a:extLst>
          </p:cNvPr>
          <p:cNvSpPr>
            <a:spLocks noGrp="1"/>
          </p:cNvSpPr>
          <p:nvPr>
            <p:ph type="title"/>
          </p:nvPr>
        </p:nvSpPr>
        <p:spPr>
          <a:xfrm>
            <a:off x="2" y="719138"/>
            <a:ext cx="7920000" cy="1800000"/>
          </a:xfrm>
          <a:solidFill>
            <a:schemeClr val="tx2"/>
          </a:solidFill>
        </p:spPr>
        <p:txBody>
          <a:bodyPr lIns="720000" tIns="0" rIns="720000" bIns="0" anchor="ctr" anchorCtr="0">
            <a:normAutofit/>
          </a:bodyPr>
          <a:lstStyle>
            <a:lvl1pPr>
              <a:lnSpc>
                <a:spcPct val="110000"/>
              </a:lnSpc>
              <a:defRPr sz="2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D864BDC2-E7E5-714B-9847-69799889CF23}"/>
              </a:ext>
            </a:extLst>
          </p:cNvPr>
          <p:cNvSpPr>
            <a:spLocks noGrp="1"/>
          </p:cNvSpPr>
          <p:nvPr>
            <p:ph type="dt" sz="half" idx="10"/>
          </p:nvPr>
        </p:nvSpPr>
        <p:spPr/>
        <p:txBody>
          <a:bodyPr/>
          <a:lstStyle/>
          <a:p>
            <a:fld id="{ECDE5187-EBD6-464E-A80C-BAF5CD2D4068}" type="datetime1">
              <a:rPr lang="nb-NO" smtClean="0"/>
              <a:t>07.04.2022</a:t>
            </a:fld>
            <a:endParaRPr lang="nb-NO"/>
          </a:p>
        </p:txBody>
      </p:sp>
      <p:sp>
        <p:nvSpPr>
          <p:cNvPr id="6" name="Plassholder for bunntekst 5">
            <a:extLst>
              <a:ext uri="{FF2B5EF4-FFF2-40B4-BE49-F238E27FC236}">
                <a16:creationId xmlns:a16="http://schemas.microsoft.com/office/drawing/2014/main" id="{1E7F3E3E-2888-9B4D-9F40-683C65F4DBA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72F6F66-F608-3C4E-8C6A-0B1546403AEE}"/>
              </a:ext>
            </a:extLst>
          </p:cNvPr>
          <p:cNvSpPr>
            <a:spLocks noGrp="1"/>
          </p:cNvSpPr>
          <p:nvPr>
            <p:ph type="sldNum" sz="quarter" idx="12"/>
          </p:nvPr>
        </p:nvSpPr>
        <p:spPr/>
        <p:txBody>
          <a:bodyPr/>
          <a:lstStyle/>
          <a:p>
            <a:fld id="{2669DC3F-86DD-5E47-9F88-47928C21BE2F}" type="slidenum">
              <a:rPr lang="nb-NO" smtClean="0"/>
              <a:t>‹#›</a:t>
            </a:fld>
            <a:endParaRPr lang="nb-NO"/>
          </a:p>
        </p:txBody>
      </p:sp>
    </p:spTree>
    <p:extLst>
      <p:ext uri="{BB962C8B-B14F-4D97-AF65-F5344CB8AC3E}">
        <p14:creationId xmlns:p14="http://schemas.microsoft.com/office/powerpoint/2010/main" val="345701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9F5FD1-E9BC-AF47-B511-EE23DB42FE13}"/>
              </a:ext>
            </a:extLst>
          </p:cNvPr>
          <p:cNvSpPr>
            <a:spLocks noGrp="1"/>
          </p:cNvSpPr>
          <p:nvPr>
            <p:ph type="ctrTitle" hasCustomPrompt="1"/>
          </p:nvPr>
        </p:nvSpPr>
        <p:spPr>
          <a:xfrm>
            <a:off x="719999" y="1408827"/>
            <a:ext cx="6480000" cy="2352682"/>
          </a:xfrm>
          <a:noFill/>
        </p:spPr>
        <p:txBody>
          <a:bodyPr lIns="0" tIns="0" rIns="180000" bIns="0" anchor="b" anchorCtr="0">
            <a:normAutofit/>
          </a:bodyPr>
          <a:lstStyle>
            <a:lvl1pPr algn="l">
              <a:defRPr sz="5000" b="1" i="0" cap="none" baseline="0">
                <a:solidFill>
                  <a:schemeClr val="tx2"/>
                </a:solidFill>
                <a:latin typeface="+mj-lt"/>
              </a:defRPr>
            </a:lvl1pPr>
          </a:lstStyle>
          <a:p>
            <a:r>
              <a:rPr lang="nb-NO" dirty="0"/>
              <a:t>Tittel maks to linjer</a:t>
            </a:r>
          </a:p>
        </p:txBody>
      </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719999" y="3938155"/>
            <a:ext cx="6480000" cy="1825444"/>
          </a:xfrm>
          <a:noFill/>
        </p:spPr>
        <p:txBody>
          <a:bodyPr lIns="0" tIns="0" rIns="180000" bIns="0" anchor="t" anchorCtr="0">
            <a:noAutofit/>
          </a:bodyPr>
          <a:lstStyle>
            <a:lvl1pPr marL="0" indent="0" algn="l">
              <a:lnSpc>
                <a:spcPct val="110000"/>
              </a:lnSpc>
              <a:spcBef>
                <a:spcPts val="0"/>
              </a:spcBef>
              <a:buNone/>
              <a:defRPr sz="2000">
                <a:solidFill>
                  <a:schemeClr val="tx2"/>
                </a:solidFill>
                <a:latin typeface="+mn-lt"/>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7" name="Plassholder for dato 6">
            <a:extLst>
              <a:ext uri="{FF2B5EF4-FFF2-40B4-BE49-F238E27FC236}">
                <a16:creationId xmlns:a16="http://schemas.microsoft.com/office/drawing/2014/main" id="{EB7F503C-5698-6B4F-B29D-F7621399020A}"/>
              </a:ext>
            </a:extLst>
          </p:cNvPr>
          <p:cNvSpPr>
            <a:spLocks noGrp="1"/>
          </p:cNvSpPr>
          <p:nvPr>
            <p:ph type="dt" sz="half" idx="14"/>
          </p:nvPr>
        </p:nvSpPr>
        <p:spPr>
          <a:xfrm>
            <a:off x="721746" y="5962785"/>
            <a:ext cx="1781318" cy="345009"/>
          </a:xfrm>
        </p:spPr>
        <p:txBody>
          <a:bodyPr/>
          <a:lstStyle>
            <a:lvl1pPr algn="l">
              <a:defRPr>
                <a:solidFill>
                  <a:schemeClr val="tx2"/>
                </a:solidFill>
              </a:defRPr>
            </a:lvl1pPr>
          </a:lstStyle>
          <a:p>
            <a:fld id="{D4E5ACE2-8773-114A-99CC-446697F08F89}" type="datetime1">
              <a:rPr lang="nb-NO" smtClean="0"/>
              <a:t>07.04.2022</a:t>
            </a:fld>
            <a:endParaRPr lang="nb-NO" dirty="0"/>
          </a:p>
        </p:txBody>
      </p:sp>
      <p:sp>
        <p:nvSpPr>
          <p:cNvPr id="8" name="Plassholder for bunntekst 7">
            <a:extLst>
              <a:ext uri="{FF2B5EF4-FFF2-40B4-BE49-F238E27FC236}">
                <a16:creationId xmlns:a16="http://schemas.microsoft.com/office/drawing/2014/main" id="{7928F5EC-9F05-4F41-99C5-FFB693254C9F}"/>
              </a:ext>
            </a:extLst>
          </p:cNvPr>
          <p:cNvSpPr>
            <a:spLocks noGrp="1"/>
          </p:cNvSpPr>
          <p:nvPr>
            <p:ph type="ftr" sz="quarter" idx="15"/>
          </p:nvPr>
        </p:nvSpPr>
        <p:spPr>
          <a:xfrm>
            <a:off x="2989739" y="8654030"/>
            <a:ext cx="5541012" cy="345009"/>
          </a:xfrm>
        </p:spPr>
        <p:txBody>
          <a:bodyPr/>
          <a:lstStyle/>
          <a:p>
            <a:endParaRPr lang="nb-NO" dirty="0"/>
          </a:p>
        </p:txBody>
      </p:sp>
      <p:sp>
        <p:nvSpPr>
          <p:cNvPr id="10" name="Plassholder for lysbildenummer 9">
            <a:extLst>
              <a:ext uri="{FF2B5EF4-FFF2-40B4-BE49-F238E27FC236}">
                <a16:creationId xmlns:a16="http://schemas.microsoft.com/office/drawing/2014/main" id="{CB532AEE-ACA4-5E46-AB8B-B95926C8A6F5}"/>
              </a:ext>
            </a:extLst>
          </p:cNvPr>
          <p:cNvSpPr>
            <a:spLocks noGrp="1"/>
          </p:cNvSpPr>
          <p:nvPr>
            <p:ph type="sldNum" sz="quarter" idx="16"/>
          </p:nvPr>
        </p:nvSpPr>
        <p:spPr>
          <a:xfrm>
            <a:off x="10312068" y="8654030"/>
            <a:ext cx="479389" cy="345009"/>
          </a:xfrm>
        </p:spPr>
        <p:txBody>
          <a:bodyPr/>
          <a:lstStyle/>
          <a:p>
            <a:fld id="{2669DC3F-86DD-5E47-9F88-47928C21BE2F}" type="slidenum">
              <a:rPr lang="nb-NO" smtClean="0"/>
              <a:pPr/>
              <a:t>‹#›</a:t>
            </a:fld>
            <a:endParaRPr lang="nb-NO"/>
          </a:p>
        </p:txBody>
      </p:sp>
      <p:grpSp>
        <p:nvGrpSpPr>
          <p:cNvPr id="4" name="Gruppe 3">
            <a:extLst>
              <a:ext uri="{FF2B5EF4-FFF2-40B4-BE49-F238E27FC236}">
                <a16:creationId xmlns:a16="http://schemas.microsoft.com/office/drawing/2014/main" id="{6EBD00A4-AFAE-6249-B801-FAA5965EA8E6}"/>
              </a:ext>
            </a:extLst>
          </p:cNvPr>
          <p:cNvGrpSpPr/>
          <p:nvPr userDrawn="1"/>
        </p:nvGrpSpPr>
        <p:grpSpPr>
          <a:xfrm>
            <a:off x="720000" y="720000"/>
            <a:ext cx="3123224" cy="561149"/>
            <a:chOff x="724646" y="439448"/>
            <a:chExt cx="3123224" cy="561149"/>
          </a:xfrm>
        </p:grpSpPr>
        <p:grpSp>
          <p:nvGrpSpPr>
            <p:cNvPr id="65" name="Grafikk 156">
              <a:extLst>
                <a:ext uri="{FF2B5EF4-FFF2-40B4-BE49-F238E27FC236}">
                  <a16:creationId xmlns:a16="http://schemas.microsoft.com/office/drawing/2014/main" id="{6E748D65-8A97-6E47-9929-F82652ABC4D4}"/>
                </a:ext>
              </a:extLst>
            </p:cNvPr>
            <p:cNvGrpSpPr/>
            <p:nvPr/>
          </p:nvGrpSpPr>
          <p:grpSpPr>
            <a:xfrm>
              <a:off x="1465193" y="602491"/>
              <a:ext cx="2382677" cy="223415"/>
              <a:chOff x="3581936" y="3109680"/>
              <a:chExt cx="6375632" cy="597818"/>
            </a:xfrm>
            <a:solidFill>
              <a:schemeClr val="bg1"/>
            </a:solidFill>
          </p:grpSpPr>
          <p:sp>
            <p:nvSpPr>
              <p:cNvPr id="69" name="Grafikk 156">
                <a:extLst>
                  <a:ext uri="{FF2B5EF4-FFF2-40B4-BE49-F238E27FC236}">
                    <a16:creationId xmlns:a16="http://schemas.microsoft.com/office/drawing/2014/main" id="{FB69F245-1504-D54A-885A-21144B3DE7B6}"/>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0" name="Grafikk 156">
                <a:extLst>
                  <a:ext uri="{FF2B5EF4-FFF2-40B4-BE49-F238E27FC236}">
                    <a16:creationId xmlns:a16="http://schemas.microsoft.com/office/drawing/2014/main" id="{09245D4F-A2AF-C649-9919-D516D39C0E54}"/>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1" name="Grafikk 156">
                <a:extLst>
                  <a:ext uri="{FF2B5EF4-FFF2-40B4-BE49-F238E27FC236}">
                    <a16:creationId xmlns:a16="http://schemas.microsoft.com/office/drawing/2014/main" id="{BDC37E49-AC0E-D74F-A42A-58A8F5F423E9}"/>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2" name="Grafikk 156">
                <a:extLst>
                  <a:ext uri="{FF2B5EF4-FFF2-40B4-BE49-F238E27FC236}">
                    <a16:creationId xmlns:a16="http://schemas.microsoft.com/office/drawing/2014/main" id="{F035E83B-8CCB-7244-B7FF-42E1B76E723A}"/>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3" name="Grafikk 156">
                <a:extLst>
                  <a:ext uri="{FF2B5EF4-FFF2-40B4-BE49-F238E27FC236}">
                    <a16:creationId xmlns:a16="http://schemas.microsoft.com/office/drawing/2014/main" id="{45AA0B6B-2C42-4747-ADDA-11248D1D9C9A}"/>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4" name="Grafikk 156">
                <a:extLst>
                  <a:ext uri="{FF2B5EF4-FFF2-40B4-BE49-F238E27FC236}">
                    <a16:creationId xmlns:a16="http://schemas.microsoft.com/office/drawing/2014/main" id="{DADC7005-7351-3E4D-A315-005C4FCF3B44}"/>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5" name="Grafikk 156">
                <a:extLst>
                  <a:ext uri="{FF2B5EF4-FFF2-40B4-BE49-F238E27FC236}">
                    <a16:creationId xmlns:a16="http://schemas.microsoft.com/office/drawing/2014/main" id="{08089335-478B-AF4C-991C-DE1590CCC4B2}"/>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6" name="Grafikk 156">
                <a:extLst>
                  <a:ext uri="{FF2B5EF4-FFF2-40B4-BE49-F238E27FC236}">
                    <a16:creationId xmlns:a16="http://schemas.microsoft.com/office/drawing/2014/main" id="{8F9FAC66-96F6-6A45-96DE-8153F3C2A120}"/>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7" name="Grafikk 156">
                <a:extLst>
                  <a:ext uri="{FF2B5EF4-FFF2-40B4-BE49-F238E27FC236}">
                    <a16:creationId xmlns:a16="http://schemas.microsoft.com/office/drawing/2014/main" id="{B0F13526-971A-6A42-9965-BA40D9E6EDF6}"/>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8" name="Grafikk 156">
                <a:extLst>
                  <a:ext uri="{FF2B5EF4-FFF2-40B4-BE49-F238E27FC236}">
                    <a16:creationId xmlns:a16="http://schemas.microsoft.com/office/drawing/2014/main" id="{C0E7D4E6-8A66-DE4D-9E44-7D58E1058543}"/>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9" name="Grafikk 156">
                <a:extLst>
                  <a:ext uri="{FF2B5EF4-FFF2-40B4-BE49-F238E27FC236}">
                    <a16:creationId xmlns:a16="http://schemas.microsoft.com/office/drawing/2014/main" id="{FA3A94E4-72B9-3E47-BF2D-FA4BF864B4BD}"/>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0" name="Grafikk 156">
                <a:extLst>
                  <a:ext uri="{FF2B5EF4-FFF2-40B4-BE49-F238E27FC236}">
                    <a16:creationId xmlns:a16="http://schemas.microsoft.com/office/drawing/2014/main" id="{BA837EAC-37B0-A747-BEFC-C001B690DDD8}"/>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1" name="Grafikk 156">
                <a:extLst>
                  <a:ext uri="{FF2B5EF4-FFF2-40B4-BE49-F238E27FC236}">
                    <a16:creationId xmlns:a16="http://schemas.microsoft.com/office/drawing/2014/main" id="{756A6C01-4526-584B-AD7A-5D7D61F9EC59}"/>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2" name="Grafikk 156">
                <a:extLst>
                  <a:ext uri="{FF2B5EF4-FFF2-40B4-BE49-F238E27FC236}">
                    <a16:creationId xmlns:a16="http://schemas.microsoft.com/office/drawing/2014/main" id="{E91F5131-0F9A-C747-A974-FFE47DA33454}"/>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3" name="Grafikk 156">
                <a:extLst>
                  <a:ext uri="{FF2B5EF4-FFF2-40B4-BE49-F238E27FC236}">
                    <a16:creationId xmlns:a16="http://schemas.microsoft.com/office/drawing/2014/main" id="{D591876C-D21C-FE46-AE59-6AA2C69DCD36}"/>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66" name="Grafikk 156">
              <a:extLst>
                <a:ext uri="{FF2B5EF4-FFF2-40B4-BE49-F238E27FC236}">
                  <a16:creationId xmlns:a16="http://schemas.microsoft.com/office/drawing/2014/main" id="{53BAAE04-3F72-754C-86AC-FEB785DFB4F5}"/>
                </a:ext>
              </a:extLst>
            </p:cNvPr>
            <p:cNvSpPr/>
            <p:nvPr/>
          </p:nvSpPr>
          <p:spPr>
            <a:xfrm>
              <a:off x="814429" y="766569"/>
              <a:ext cx="494400" cy="23402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7" name="Grafikk 156">
              <a:extLst>
                <a:ext uri="{FF2B5EF4-FFF2-40B4-BE49-F238E27FC236}">
                  <a16:creationId xmlns:a16="http://schemas.microsoft.com/office/drawing/2014/main" id="{DC5784C8-C67A-8D4A-9E05-899EAD004475}"/>
                </a:ext>
              </a:extLst>
            </p:cNvPr>
            <p:cNvSpPr/>
            <p:nvPr/>
          </p:nvSpPr>
          <p:spPr>
            <a:xfrm>
              <a:off x="935036" y="638333"/>
              <a:ext cx="163443" cy="16337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8" name="Grafikk 156">
              <a:extLst>
                <a:ext uri="{FF2B5EF4-FFF2-40B4-BE49-F238E27FC236}">
                  <a16:creationId xmlns:a16="http://schemas.microsoft.com/office/drawing/2014/main" id="{B2A910A5-8688-0649-981A-425FE52C340C}"/>
                </a:ext>
              </a:extLst>
            </p:cNvPr>
            <p:cNvSpPr/>
            <p:nvPr/>
          </p:nvSpPr>
          <p:spPr>
            <a:xfrm>
              <a:off x="724646" y="439448"/>
              <a:ext cx="494380" cy="233966"/>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28" name="Ellipse 27">
            <a:extLst>
              <a:ext uri="{FF2B5EF4-FFF2-40B4-BE49-F238E27FC236}">
                <a16:creationId xmlns:a16="http://schemas.microsoft.com/office/drawing/2014/main" id="{8F00BCA8-5F90-D14E-9A77-D9E88BBBB6EC}"/>
              </a:ext>
            </a:extLst>
          </p:cNvPr>
          <p:cNvSpPr/>
          <p:nvPr userDrawn="1"/>
        </p:nvSpPr>
        <p:spPr>
          <a:xfrm>
            <a:off x="9360488" y="0"/>
            <a:ext cx="2160000" cy="21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29" name="Ellipse 28">
            <a:extLst>
              <a:ext uri="{FF2B5EF4-FFF2-40B4-BE49-F238E27FC236}">
                <a16:creationId xmlns:a16="http://schemas.microsoft.com/office/drawing/2014/main" id="{E7CB9953-7FA6-2F4D-8137-EA39F74D176E}"/>
              </a:ext>
            </a:extLst>
          </p:cNvPr>
          <p:cNvSpPr/>
          <p:nvPr userDrawn="1"/>
        </p:nvSpPr>
        <p:spPr>
          <a:xfrm>
            <a:off x="9360488" y="2160000"/>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30" name="Ellipse 29">
            <a:extLst>
              <a:ext uri="{FF2B5EF4-FFF2-40B4-BE49-F238E27FC236}">
                <a16:creationId xmlns:a16="http://schemas.microsoft.com/office/drawing/2014/main" id="{22E450B4-7908-5941-A1B7-99C862F2C197}"/>
              </a:ext>
            </a:extLst>
          </p:cNvPr>
          <p:cNvSpPr/>
          <p:nvPr userDrawn="1"/>
        </p:nvSpPr>
        <p:spPr>
          <a:xfrm>
            <a:off x="9360488" y="4320000"/>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nvGrpSpPr>
          <p:cNvPr id="31" name="Gruppe 30">
            <a:extLst>
              <a:ext uri="{FF2B5EF4-FFF2-40B4-BE49-F238E27FC236}">
                <a16:creationId xmlns:a16="http://schemas.microsoft.com/office/drawing/2014/main" id="{0F0BC45C-119A-0A4B-8CFC-26462DC68063}"/>
              </a:ext>
            </a:extLst>
          </p:cNvPr>
          <p:cNvGrpSpPr>
            <a:grpSpLocks noChangeAspect="1"/>
          </p:cNvGrpSpPr>
          <p:nvPr userDrawn="1"/>
        </p:nvGrpSpPr>
        <p:grpSpPr>
          <a:xfrm>
            <a:off x="720000" y="720000"/>
            <a:ext cx="3123224" cy="561149"/>
            <a:chOff x="1600361" y="2673408"/>
            <a:chExt cx="8357207" cy="1501534"/>
          </a:xfrm>
        </p:grpSpPr>
        <p:grpSp>
          <p:nvGrpSpPr>
            <p:cNvPr id="32" name="Grafikk 156">
              <a:extLst>
                <a:ext uri="{FF2B5EF4-FFF2-40B4-BE49-F238E27FC236}">
                  <a16:creationId xmlns:a16="http://schemas.microsoft.com/office/drawing/2014/main" id="{B80CBD40-D1EA-CA47-B4B7-23979195513C}"/>
                </a:ext>
              </a:extLst>
            </p:cNvPr>
            <p:cNvGrpSpPr/>
            <p:nvPr/>
          </p:nvGrpSpPr>
          <p:grpSpPr>
            <a:xfrm>
              <a:off x="3581936" y="3109680"/>
              <a:ext cx="6375632" cy="597818"/>
              <a:chOff x="3581936" y="3109680"/>
              <a:chExt cx="6375632" cy="597818"/>
            </a:xfrm>
            <a:solidFill>
              <a:srgbClr val="1A1935"/>
            </a:solidFill>
          </p:grpSpPr>
          <p:sp>
            <p:nvSpPr>
              <p:cNvPr id="36" name="Grafikk 156">
                <a:extLst>
                  <a:ext uri="{FF2B5EF4-FFF2-40B4-BE49-F238E27FC236}">
                    <a16:creationId xmlns:a16="http://schemas.microsoft.com/office/drawing/2014/main" id="{8E860AB9-37F0-8740-B411-29A9E76266DE}"/>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7" name="Grafikk 156">
                <a:extLst>
                  <a:ext uri="{FF2B5EF4-FFF2-40B4-BE49-F238E27FC236}">
                    <a16:creationId xmlns:a16="http://schemas.microsoft.com/office/drawing/2014/main" id="{00DBB17F-5DC2-504C-A994-6E522C57A0DF}"/>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8" name="Grafikk 156">
                <a:extLst>
                  <a:ext uri="{FF2B5EF4-FFF2-40B4-BE49-F238E27FC236}">
                    <a16:creationId xmlns:a16="http://schemas.microsoft.com/office/drawing/2014/main" id="{D16ECEB7-498E-DC46-8710-F0438B1BAD91}"/>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9" name="Grafikk 156">
                <a:extLst>
                  <a:ext uri="{FF2B5EF4-FFF2-40B4-BE49-F238E27FC236}">
                    <a16:creationId xmlns:a16="http://schemas.microsoft.com/office/drawing/2014/main" id="{6872C174-C061-8142-ADFF-560D446826E4}"/>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0" name="Grafikk 156">
                <a:extLst>
                  <a:ext uri="{FF2B5EF4-FFF2-40B4-BE49-F238E27FC236}">
                    <a16:creationId xmlns:a16="http://schemas.microsoft.com/office/drawing/2014/main" id="{EC79329F-7430-C04D-A493-E085DE839A1C}"/>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1" name="Grafikk 156">
                <a:extLst>
                  <a:ext uri="{FF2B5EF4-FFF2-40B4-BE49-F238E27FC236}">
                    <a16:creationId xmlns:a16="http://schemas.microsoft.com/office/drawing/2014/main" id="{C96ECF86-045D-AE48-A563-DBF138CAFFD0}"/>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2" name="Grafikk 156">
                <a:extLst>
                  <a:ext uri="{FF2B5EF4-FFF2-40B4-BE49-F238E27FC236}">
                    <a16:creationId xmlns:a16="http://schemas.microsoft.com/office/drawing/2014/main" id="{23226315-B8EA-B749-AFEE-0990EF2642BD}"/>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3" name="Grafikk 156">
                <a:extLst>
                  <a:ext uri="{FF2B5EF4-FFF2-40B4-BE49-F238E27FC236}">
                    <a16:creationId xmlns:a16="http://schemas.microsoft.com/office/drawing/2014/main" id="{692435A9-CA33-5C4B-80BB-FF38CC057C53}"/>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4" name="Grafikk 156">
                <a:extLst>
                  <a:ext uri="{FF2B5EF4-FFF2-40B4-BE49-F238E27FC236}">
                    <a16:creationId xmlns:a16="http://schemas.microsoft.com/office/drawing/2014/main" id="{1CCFF00C-D905-F44F-9E0F-746B43028C77}"/>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5" name="Grafikk 156">
                <a:extLst>
                  <a:ext uri="{FF2B5EF4-FFF2-40B4-BE49-F238E27FC236}">
                    <a16:creationId xmlns:a16="http://schemas.microsoft.com/office/drawing/2014/main" id="{62F18E2F-9EAE-EC4B-B8EC-6FF05A9F015C}"/>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6" name="Grafikk 156">
                <a:extLst>
                  <a:ext uri="{FF2B5EF4-FFF2-40B4-BE49-F238E27FC236}">
                    <a16:creationId xmlns:a16="http://schemas.microsoft.com/office/drawing/2014/main" id="{D5683A03-E232-3E4E-B459-358173CFE90F}"/>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7" name="Grafikk 156">
                <a:extLst>
                  <a:ext uri="{FF2B5EF4-FFF2-40B4-BE49-F238E27FC236}">
                    <a16:creationId xmlns:a16="http://schemas.microsoft.com/office/drawing/2014/main" id="{BFB1CDBE-DF09-8C48-8F10-2301DD4650C4}"/>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8" name="Grafikk 156">
                <a:extLst>
                  <a:ext uri="{FF2B5EF4-FFF2-40B4-BE49-F238E27FC236}">
                    <a16:creationId xmlns:a16="http://schemas.microsoft.com/office/drawing/2014/main" id="{761B42DF-F687-7748-841E-66189177A1DA}"/>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9" name="Grafikk 156">
                <a:extLst>
                  <a:ext uri="{FF2B5EF4-FFF2-40B4-BE49-F238E27FC236}">
                    <a16:creationId xmlns:a16="http://schemas.microsoft.com/office/drawing/2014/main" id="{D725BB2F-E84A-3745-B67B-6A6527B31B6F}"/>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50" name="Grafikk 156">
                <a:extLst>
                  <a:ext uri="{FF2B5EF4-FFF2-40B4-BE49-F238E27FC236}">
                    <a16:creationId xmlns:a16="http://schemas.microsoft.com/office/drawing/2014/main" id="{52EEEC93-CBCF-5B46-BE34-78EBEA23396C}"/>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33" name="Grafikk 156">
              <a:extLst>
                <a:ext uri="{FF2B5EF4-FFF2-40B4-BE49-F238E27FC236}">
                  <a16:creationId xmlns:a16="http://schemas.microsoft.com/office/drawing/2014/main" id="{153276A7-F490-EC4B-AD36-1D07A2100D99}"/>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4" name="Grafikk 156">
              <a:extLst>
                <a:ext uri="{FF2B5EF4-FFF2-40B4-BE49-F238E27FC236}">
                  <a16:creationId xmlns:a16="http://schemas.microsoft.com/office/drawing/2014/main" id="{B38C6811-AF04-714F-B3BE-DD959A3ABE64}"/>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5" name="Grafikk 156">
              <a:extLst>
                <a:ext uri="{FF2B5EF4-FFF2-40B4-BE49-F238E27FC236}">
                  <a16:creationId xmlns:a16="http://schemas.microsoft.com/office/drawing/2014/main" id="{AFC85BF6-F5B6-F443-9A6E-FE23C26F80C5}"/>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Tree>
    <p:extLst>
      <p:ext uri="{BB962C8B-B14F-4D97-AF65-F5344CB8AC3E}">
        <p14:creationId xmlns:p14="http://schemas.microsoft.com/office/powerpoint/2010/main" val="3533547403"/>
      </p:ext>
    </p:extLst>
  </p:cSld>
  <p:clrMapOvr>
    <a:masterClrMapping/>
  </p:clrMapOvr>
  <p:extLst>
    <p:ext uri="{DCECCB84-F9BA-43D5-87BE-67443E8EF086}">
      <p15:sldGuideLst xmlns:p15="http://schemas.microsoft.com/office/powerpoint/2012/main">
        <p15:guide id="6" orient="horz" pos="22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2">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9F5FD1-E9BC-AF47-B511-EE23DB42FE13}"/>
              </a:ext>
            </a:extLst>
          </p:cNvPr>
          <p:cNvSpPr>
            <a:spLocks noGrp="1"/>
          </p:cNvSpPr>
          <p:nvPr>
            <p:ph type="ctrTitle" hasCustomPrompt="1"/>
          </p:nvPr>
        </p:nvSpPr>
        <p:spPr>
          <a:xfrm>
            <a:off x="719999" y="1408827"/>
            <a:ext cx="6480000" cy="2352682"/>
          </a:xfrm>
          <a:noFill/>
        </p:spPr>
        <p:txBody>
          <a:bodyPr lIns="0" tIns="0" rIns="180000" bIns="0" anchor="b" anchorCtr="0">
            <a:normAutofit/>
          </a:bodyPr>
          <a:lstStyle>
            <a:lvl1pPr algn="l">
              <a:defRPr sz="5000" cap="none" baseline="0">
                <a:solidFill>
                  <a:schemeClr val="tx2"/>
                </a:solidFill>
              </a:defRPr>
            </a:lvl1pPr>
          </a:lstStyle>
          <a:p>
            <a:r>
              <a:rPr lang="nb-NO" dirty="0"/>
              <a:t>Tittel maks to linjer</a:t>
            </a:r>
          </a:p>
        </p:txBody>
      </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719999" y="3938155"/>
            <a:ext cx="6480000" cy="1825444"/>
          </a:xfrm>
          <a:noFill/>
        </p:spPr>
        <p:txBody>
          <a:bodyPr lIns="0" tIns="0" rIns="180000" bIns="0" anchor="t" anchorCtr="0">
            <a:noAutofit/>
          </a:bodyPr>
          <a:lstStyle>
            <a:lvl1pPr marL="0" indent="0" algn="l">
              <a:lnSpc>
                <a:spcPct val="110000"/>
              </a:lnSpc>
              <a:spcBef>
                <a:spcPts val="0"/>
              </a:spcBef>
              <a:buNone/>
              <a:defRPr sz="2000">
                <a:solidFill>
                  <a:schemeClr val="tx2"/>
                </a:solidFill>
                <a:latin typeface="+mn-lt"/>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7" name="Plassholder for dato 6">
            <a:extLst>
              <a:ext uri="{FF2B5EF4-FFF2-40B4-BE49-F238E27FC236}">
                <a16:creationId xmlns:a16="http://schemas.microsoft.com/office/drawing/2014/main" id="{EB7F503C-5698-6B4F-B29D-F7621399020A}"/>
              </a:ext>
            </a:extLst>
          </p:cNvPr>
          <p:cNvSpPr>
            <a:spLocks noGrp="1"/>
          </p:cNvSpPr>
          <p:nvPr>
            <p:ph type="dt" sz="half" idx="14"/>
          </p:nvPr>
        </p:nvSpPr>
        <p:spPr>
          <a:xfrm>
            <a:off x="721746" y="5962785"/>
            <a:ext cx="1781318" cy="345009"/>
          </a:xfrm>
        </p:spPr>
        <p:txBody>
          <a:bodyPr/>
          <a:lstStyle>
            <a:lvl1pPr algn="l">
              <a:defRPr>
                <a:solidFill>
                  <a:schemeClr val="tx2"/>
                </a:solidFill>
              </a:defRPr>
            </a:lvl1pPr>
          </a:lstStyle>
          <a:p>
            <a:fld id="{8ED1E9A3-7881-5D49-BCFE-9191D66E3E50}" type="datetime1">
              <a:rPr lang="nb-NO" smtClean="0"/>
              <a:t>07.04.2022</a:t>
            </a:fld>
            <a:endParaRPr lang="nb-NO" dirty="0"/>
          </a:p>
        </p:txBody>
      </p:sp>
      <p:sp>
        <p:nvSpPr>
          <p:cNvPr id="8" name="Plassholder for bunntekst 7">
            <a:extLst>
              <a:ext uri="{FF2B5EF4-FFF2-40B4-BE49-F238E27FC236}">
                <a16:creationId xmlns:a16="http://schemas.microsoft.com/office/drawing/2014/main" id="{7928F5EC-9F05-4F41-99C5-FFB693254C9F}"/>
              </a:ext>
            </a:extLst>
          </p:cNvPr>
          <p:cNvSpPr>
            <a:spLocks noGrp="1"/>
          </p:cNvSpPr>
          <p:nvPr>
            <p:ph type="ftr" sz="quarter" idx="15"/>
          </p:nvPr>
        </p:nvSpPr>
        <p:spPr>
          <a:xfrm>
            <a:off x="2989739" y="8654030"/>
            <a:ext cx="5541012" cy="345009"/>
          </a:xfrm>
        </p:spPr>
        <p:txBody>
          <a:bodyPr/>
          <a:lstStyle/>
          <a:p>
            <a:endParaRPr lang="nb-NO" dirty="0"/>
          </a:p>
        </p:txBody>
      </p:sp>
      <p:sp>
        <p:nvSpPr>
          <p:cNvPr id="10" name="Plassholder for lysbildenummer 9">
            <a:extLst>
              <a:ext uri="{FF2B5EF4-FFF2-40B4-BE49-F238E27FC236}">
                <a16:creationId xmlns:a16="http://schemas.microsoft.com/office/drawing/2014/main" id="{CB532AEE-ACA4-5E46-AB8B-B95926C8A6F5}"/>
              </a:ext>
            </a:extLst>
          </p:cNvPr>
          <p:cNvSpPr>
            <a:spLocks noGrp="1"/>
          </p:cNvSpPr>
          <p:nvPr>
            <p:ph type="sldNum" sz="quarter" idx="16"/>
          </p:nvPr>
        </p:nvSpPr>
        <p:spPr>
          <a:xfrm>
            <a:off x="10312068" y="8654030"/>
            <a:ext cx="479389" cy="345009"/>
          </a:xfrm>
        </p:spPr>
        <p:txBody>
          <a:bodyPr/>
          <a:lstStyle/>
          <a:p>
            <a:fld id="{2669DC3F-86DD-5E47-9F88-47928C21BE2F}" type="slidenum">
              <a:rPr lang="nb-NO" smtClean="0"/>
              <a:pPr/>
              <a:t>‹#›</a:t>
            </a:fld>
            <a:endParaRPr lang="nb-NO"/>
          </a:p>
        </p:txBody>
      </p:sp>
      <p:grpSp>
        <p:nvGrpSpPr>
          <p:cNvPr id="4" name="Gruppe 3">
            <a:extLst>
              <a:ext uri="{FF2B5EF4-FFF2-40B4-BE49-F238E27FC236}">
                <a16:creationId xmlns:a16="http://schemas.microsoft.com/office/drawing/2014/main" id="{6EBD00A4-AFAE-6249-B801-FAA5965EA8E6}"/>
              </a:ext>
            </a:extLst>
          </p:cNvPr>
          <p:cNvGrpSpPr/>
          <p:nvPr userDrawn="1"/>
        </p:nvGrpSpPr>
        <p:grpSpPr>
          <a:xfrm>
            <a:off x="720000" y="720000"/>
            <a:ext cx="3123224" cy="561149"/>
            <a:chOff x="724646" y="439448"/>
            <a:chExt cx="3123224" cy="561149"/>
          </a:xfrm>
        </p:grpSpPr>
        <p:grpSp>
          <p:nvGrpSpPr>
            <p:cNvPr id="65" name="Grafikk 156">
              <a:extLst>
                <a:ext uri="{FF2B5EF4-FFF2-40B4-BE49-F238E27FC236}">
                  <a16:creationId xmlns:a16="http://schemas.microsoft.com/office/drawing/2014/main" id="{6E748D65-8A97-6E47-9929-F82652ABC4D4}"/>
                </a:ext>
              </a:extLst>
            </p:cNvPr>
            <p:cNvGrpSpPr/>
            <p:nvPr/>
          </p:nvGrpSpPr>
          <p:grpSpPr>
            <a:xfrm>
              <a:off x="1465193" y="602491"/>
              <a:ext cx="2382677" cy="223415"/>
              <a:chOff x="3581936" y="3109680"/>
              <a:chExt cx="6375632" cy="597818"/>
            </a:xfrm>
            <a:solidFill>
              <a:schemeClr val="bg1"/>
            </a:solidFill>
          </p:grpSpPr>
          <p:sp>
            <p:nvSpPr>
              <p:cNvPr id="69" name="Grafikk 156">
                <a:extLst>
                  <a:ext uri="{FF2B5EF4-FFF2-40B4-BE49-F238E27FC236}">
                    <a16:creationId xmlns:a16="http://schemas.microsoft.com/office/drawing/2014/main" id="{FB69F245-1504-D54A-885A-21144B3DE7B6}"/>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0" name="Grafikk 156">
                <a:extLst>
                  <a:ext uri="{FF2B5EF4-FFF2-40B4-BE49-F238E27FC236}">
                    <a16:creationId xmlns:a16="http://schemas.microsoft.com/office/drawing/2014/main" id="{09245D4F-A2AF-C649-9919-D516D39C0E54}"/>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1" name="Grafikk 156">
                <a:extLst>
                  <a:ext uri="{FF2B5EF4-FFF2-40B4-BE49-F238E27FC236}">
                    <a16:creationId xmlns:a16="http://schemas.microsoft.com/office/drawing/2014/main" id="{BDC37E49-AC0E-D74F-A42A-58A8F5F423E9}"/>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2" name="Grafikk 156">
                <a:extLst>
                  <a:ext uri="{FF2B5EF4-FFF2-40B4-BE49-F238E27FC236}">
                    <a16:creationId xmlns:a16="http://schemas.microsoft.com/office/drawing/2014/main" id="{F035E83B-8CCB-7244-B7FF-42E1B76E723A}"/>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3" name="Grafikk 156">
                <a:extLst>
                  <a:ext uri="{FF2B5EF4-FFF2-40B4-BE49-F238E27FC236}">
                    <a16:creationId xmlns:a16="http://schemas.microsoft.com/office/drawing/2014/main" id="{45AA0B6B-2C42-4747-ADDA-11248D1D9C9A}"/>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4" name="Grafikk 156">
                <a:extLst>
                  <a:ext uri="{FF2B5EF4-FFF2-40B4-BE49-F238E27FC236}">
                    <a16:creationId xmlns:a16="http://schemas.microsoft.com/office/drawing/2014/main" id="{DADC7005-7351-3E4D-A315-005C4FCF3B44}"/>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5" name="Grafikk 156">
                <a:extLst>
                  <a:ext uri="{FF2B5EF4-FFF2-40B4-BE49-F238E27FC236}">
                    <a16:creationId xmlns:a16="http://schemas.microsoft.com/office/drawing/2014/main" id="{08089335-478B-AF4C-991C-DE1590CCC4B2}"/>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6" name="Grafikk 156">
                <a:extLst>
                  <a:ext uri="{FF2B5EF4-FFF2-40B4-BE49-F238E27FC236}">
                    <a16:creationId xmlns:a16="http://schemas.microsoft.com/office/drawing/2014/main" id="{8F9FAC66-96F6-6A45-96DE-8153F3C2A120}"/>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7" name="Grafikk 156">
                <a:extLst>
                  <a:ext uri="{FF2B5EF4-FFF2-40B4-BE49-F238E27FC236}">
                    <a16:creationId xmlns:a16="http://schemas.microsoft.com/office/drawing/2014/main" id="{B0F13526-971A-6A42-9965-BA40D9E6EDF6}"/>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8" name="Grafikk 156">
                <a:extLst>
                  <a:ext uri="{FF2B5EF4-FFF2-40B4-BE49-F238E27FC236}">
                    <a16:creationId xmlns:a16="http://schemas.microsoft.com/office/drawing/2014/main" id="{C0E7D4E6-8A66-DE4D-9E44-7D58E1058543}"/>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9" name="Grafikk 156">
                <a:extLst>
                  <a:ext uri="{FF2B5EF4-FFF2-40B4-BE49-F238E27FC236}">
                    <a16:creationId xmlns:a16="http://schemas.microsoft.com/office/drawing/2014/main" id="{FA3A94E4-72B9-3E47-BF2D-FA4BF864B4BD}"/>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0" name="Grafikk 156">
                <a:extLst>
                  <a:ext uri="{FF2B5EF4-FFF2-40B4-BE49-F238E27FC236}">
                    <a16:creationId xmlns:a16="http://schemas.microsoft.com/office/drawing/2014/main" id="{BA837EAC-37B0-A747-BEFC-C001B690DDD8}"/>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1" name="Grafikk 156">
                <a:extLst>
                  <a:ext uri="{FF2B5EF4-FFF2-40B4-BE49-F238E27FC236}">
                    <a16:creationId xmlns:a16="http://schemas.microsoft.com/office/drawing/2014/main" id="{756A6C01-4526-584B-AD7A-5D7D61F9EC59}"/>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2" name="Grafikk 156">
                <a:extLst>
                  <a:ext uri="{FF2B5EF4-FFF2-40B4-BE49-F238E27FC236}">
                    <a16:creationId xmlns:a16="http://schemas.microsoft.com/office/drawing/2014/main" id="{E91F5131-0F9A-C747-A974-FFE47DA33454}"/>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3" name="Grafikk 156">
                <a:extLst>
                  <a:ext uri="{FF2B5EF4-FFF2-40B4-BE49-F238E27FC236}">
                    <a16:creationId xmlns:a16="http://schemas.microsoft.com/office/drawing/2014/main" id="{D591876C-D21C-FE46-AE59-6AA2C69DCD36}"/>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66" name="Grafikk 156">
              <a:extLst>
                <a:ext uri="{FF2B5EF4-FFF2-40B4-BE49-F238E27FC236}">
                  <a16:creationId xmlns:a16="http://schemas.microsoft.com/office/drawing/2014/main" id="{53BAAE04-3F72-754C-86AC-FEB785DFB4F5}"/>
                </a:ext>
              </a:extLst>
            </p:cNvPr>
            <p:cNvSpPr/>
            <p:nvPr/>
          </p:nvSpPr>
          <p:spPr>
            <a:xfrm>
              <a:off x="814429" y="766569"/>
              <a:ext cx="494400" cy="23402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7" name="Grafikk 156">
              <a:extLst>
                <a:ext uri="{FF2B5EF4-FFF2-40B4-BE49-F238E27FC236}">
                  <a16:creationId xmlns:a16="http://schemas.microsoft.com/office/drawing/2014/main" id="{DC5784C8-C67A-8D4A-9E05-899EAD004475}"/>
                </a:ext>
              </a:extLst>
            </p:cNvPr>
            <p:cNvSpPr/>
            <p:nvPr/>
          </p:nvSpPr>
          <p:spPr>
            <a:xfrm>
              <a:off x="935036" y="638333"/>
              <a:ext cx="163443" cy="16337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8" name="Grafikk 156">
              <a:extLst>
                <a:ext uri="{FF2B5EF4-FFF2-40B4-BE49-F238E27FC236}">
                  <a16:creationId xmlns:a16="http://schemas.microsoft.com/office/drawing/2014/main" id="{B2A910A5-8688-0649-981A-425FE52C340C}"/>
                </a:ext>
              </a:extLst>
            </p:cNvPr>
            <p:cNvSpPr/>
            <p:nvPr/>
          </p:nvSpPr>
          <p:spPr>
            <a:xfrm>
              <a:off x="724646" y="439448"/>
              <a:ext cx="494380" cy="233966"/>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28" name="Ellipse 27">
            <a:extLst>
              <a:ext uri="{FF2B5EF4-FFF2-40B4-BE49-F238E27FC236}">
                <a16:creationId xmlns:a16="http://schemas.microsoft.com/office/drawing/2014/main" id="{8F00BCA8-5F90-D14E-9A77-D9E88BBBB6EC}"/>
              </a:ext>
            </a:extLst>
          </p:cNvPr>
          <p:cNvSpPr/>
          <p:nvPr userDrawn="1"/>
        </p:nvSpPr>
        <p:spPr>
          <a:xfrm>
            <a:off x="9360488" y="0"/>
            <a:ext cx="2160000" cy="21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29" name="Ellipse 28">
            <a:extLst>
              <a:ext uri="{FF2B5EF4-FFF2-40B4-BE49-F238E27FC236}">
                <a16:creationId xmlns:a16="http://schemas.microsoft.com/office/drawing/2014/main" id="{E7CB9953-7FA6-2F4D-8137-EA39F74D176E}"/>
              </a:ext>
            </a:extLst>
          </p:cNvPr>
          <p:cNvSpPr/>
          <p:nvPr userDrawn="1"/>
        </p:nvSpPr>
        <p:spPr>
          <a:xfrm>
            <a:off x="9360488" y="2160000"/>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grpSp>
        <p:nvGrpSpPr>
          <p:cNvPr id="31" name="Gruppe 30">
            <a:extLst>
              <a:ext uri="{FF2B5EF4-FFF2-40B4-BE49-F238E27FC236}">
                <a16:creationId xmlns:a16="http://schemas.microsoft.com/office/drawing/2014/main" id="{0F0BC45C-119A-0A4B-8CFC-26462DC68063}"/>
              </a:ext>
            </a:extLst>
          </p:cNvPr>
          <p:cNvGrpSpPr>
            <a:grpSpLocks noChangeAspect="1"/>
          </p:cNvGrpSpPr>
          <p:nvPr userDrawn="1"/>
        </p:nvGrpSpPr>
        <p:grpSpPr>
          <a:xfrm>
            <a:off x="720000" y="720000"/>
            <a:ext cx="3123224" cy="561149"/>
            <a:chOff x="1600361" y="2673408"/>
            <a:chExt cx="8357207" cy="1501534"/>
          </a:xfrm>
        </p:grpSpPr>
        <p:grpSp>
          <p:nvGrpSpPr>
            <p:cNvPr id="32" name="Grafikk 156">
              <a:extLst>
                <a:ext uri="{FF2B5EF4-FFF2-40B4-BE49-F238E27FC236}">
                  <a16:creationId xmlns:a16="http://schemas.microsoft.com/office/drawing/2014/main" id="{B80CBD40-D1EA-CA47-B4B7-23979195513C}"/>
                </a:ext>
              </a:extLst>
            </p:cNvPr>
            <p:cNvGrpSpPr/>
            <p:nvPr/>
          </p:nvGrpSpPr>
          <p:grpSpPr>
            <a:xfrm>
              <a:off x="3581936" y="3109680"/>
              <a:ext cx="6375632" cy="597818"/>
              <a:chOff x="3581936" y="3109680"/>
              <a:chExt cx="6375632" cy="597818"/>
            </a:xfrm>
            <a:solidFill>
              <a:srgbClr val="1A1935"/>
            </a:solidFill>
          </p:grpSpPr>
          <p:sp>
            <p:nvSpPr>
              <p:cNvPr id="36" name="Grafikk 156">
                <a:extLst>
                  <a:ext uri="{FF2B5EF4-FFF2-40B4-BE49-F238E27FC236}">
                    <a16:creationId xmlns:a16="http://schemas.microsoft.com/office/drawing/2014/main" id="{8E860AB9-37F0-8740-B411-29A9E76266DE}"/>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7" name="Grafikk 156">
                <a:extLst>
                  <a:ext uri="{FF2B5EF4-FFF2-40B4-BE49-F238E27FC236}">
                    <a16:creationId xmlns:a16="http://schemas.microsoft.com/office/drawing/2014/main" id="{00DBB17F-5DC2-504C-A994-6E522C57A0DF}"/>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8" name="Grafikk 156">
                <a:extLst>
                  <a:ext uri="{FF2B5EF4-FFF2-40B4-BE49-F238E27FC236}">
                    <a16:creationId xmlns:a16="http://schemas.microsoft.com/office/drawing/2014/main" id="{D16ECEB7-498E-DC46-8710-F0438B1BAD91}"/>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9" name="Grafikk 156">
                <a:extLst>
                  <a:ext uri="{FF2B5EF4-FFF2-40B4-BE49-F238E27FC236}">
                    <a16:creationId xmlns:a16="http://schemas.microsoft.com/office/drawing/2014/main" id="{6872C174-C061-8142-ADFF-560D446826E4}"/>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0" name="Grafikk 156">
                <a:extLst>
                  <a:ext uri="{FF2B5EF4-FFF2-40B4-BE49-F238E27FC236}">
                    <a16:creationId xmlns:a16="http://schemas.microsoft.com/office/drawing/2014/main" id="{EC79329F-7430-C04D-A493-E085DE839A1C}"/>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1" name="Grafikk 156">
                <a:extLst>
                  <a:ext uri="{FF2B5EF4-FFF2-40B4-BE49-F238E27FC236}">
                    <a16:creationId xmlns:a16="http://schemas.microsoft.com/office/drawing/2014/main" id="{C96ECF86-045D-AE48-A563-DBF138CAFFD0}"/>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2" name="Grafikk 156">
                <a:extLst>
                  <a:ext uri="{FF2B5EF4-FFF2-40B4-BE49-F238E27FC236}">
                    <a16:creationId xmlns:a16="http://schemas.microsoft.com/office/drawing/2014/main" id="{23226315-B8EA-B749-AFEE-0990EF2642BD}"/>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3" name="Grafikk 156">
                <a:extLst>
                  <a:ext uri="{FF2B5EF4-FFF2-40B4-BE49-F238E27FC236}">
                    <a16:creationId xmlns:a16="http://schemas.microsoft.com/office/drawing/2014/main" id="{692435A9-CA33-5C4B-80BB-FF38CC057C53}"/>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4" name="Grafikk 156">
                <a:extLst>
                  <a:ext uri="{FF2B5EF4-FFF2-40B4-BE49-F238E27FC236}">
                    <a16:creationId xmlns:a16="http://schemas.microsoft.com/office/drawing/2014/main" id="{1CCFF00C-D905-F44F-9E0F-746B43028C77}"/>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5" name="Grafikk 156">
                <a:extLst>
                  <a:ext uri="{FF2B5EF4-FFF2-40B4-BE49-F238E27FC236}">
                    <a16:creationId xmlns:a16="http://schemas.microsoft.com/office/drawing/2014/main" id="{62F18E2F-9EAE-EC4B-B8EC-6FF05A9F015C}"/>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6" name="Grafikk 156">
                <a:extLst>
                  <a:ext uri="{FF2B5EF4-FFF2-40B4-BE49-F238E27FC236}">
                    <a16:creationId xmlns:a16="http://schemas.microsoft.com/office/drawing/2014/main" id="{D5683A03-E232-3E4E-B459-358173CFE90F}"/>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7" name="Grafikk 156">
                <a:extLst>
                  <a:ext uri="{FF2B5EF4-FFF2-40B4-BE49-F238E27FC236}">
                    <a16:creationId xmlns:a16="http://schemas.microsoft.com/office/drawing/2014/main" id="{BFB1CDBE-DF09-8C48-8F10-2301DD4650C4}"/>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8" name="Grafikk 156">
                <a:extLst>
                  <a:ext uri="{FF2B5EF4-FFF2-40B4-BE49-F238E27FC236}">
                    <a16:creationId xmlns:a16="http://schemas.microsoft.com/office/drawing/2014/main" id="{761B42DF-F687-7748-841E-66189177A1DA}"/>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49" name="Grafikk 156">
                <a:extLst>
                  <a:ext uri="{FF2B5EF4-FFF2-40B4-BE49-F238E27FC236}">
                    <a16:creationId xmlns:a16="http://schemas.microsoft.com/office/drawing/2014/main" id="{D725BB2F-E84A-3745-B67B-6A6527B31B6F}"/>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50" name="Grafikk 156">
                <a:extLst>
                  <a:ext uri="{FF2B5EF4-FFF2-40B4-BE49-F238E27FC236}">
                    <a16:creationId xmlns:a16="http://schemas.microsoft.com/office/drawing/2014/main" id="{52EEEC93-CBCF-5B46-BE34-78EBEA23396C}"/>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33" name="Grafikk 156">
              <a:extLst>
                <a:ext uri="{FF2B5EF4-FFF2-40B4-BE49-F238E27FC236}">
                  <a16:creationId xmlns:a16="http://schemas.microsoft.com/office/drawing/2014/main" id="{153276A7-F490-EC4B-AD36-1D07A2100D99}"/>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4" name="Grafikk 156">
              <a:extLst>
                <a:ext uri="{FF2B5EF4-FFF2-40B4-BE49-F238E27FC236}">
                  <a16:creationId xmlns:a16="http://schemas.microsoft.com/office/drawing/2014/main" id="{B38C6811-AF04-714F-B3BE-DD959A3ABE64}"/>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35" name="Grafikk 156">
              <a:extLst>
                <a:ext uri="{FF2B5EF4-FFF2-40B4-BE49-F238E27FC236}">
                  <a16:creationId xmlns:a16="http://schemas.microsoft.com/office/drawing/2014/main" id="{AFC85BF6-F5B6-F443-9A6E-FE23C26F80C5}"/>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52" name="Ellipse 51">
            <a:extLst>
              <a:ext uri="{FF2B5EF4-FFF2-40B4-BE49-F238E27FC236}">
                <a16:creationId xmlns:a16="http://schemas.microsoft.com/office/drawing/2014/main" id="{0B039301-17C2-F64F-8461-ACA181CE2E18}"/>
              </a:ext>
            </a:extLst>
          </p:cNvPr>
          <p:cNvSpPr/>
          <p:nvPr/>
        </p:nvSpPr>
        <p:spPr>
          <a:xfrm>
            <a:off x="10800488" y="4321039"/>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3" name="Ellipse 52">
            <a:extLst>
              <a:ext uri="{FF2B5EF4-FFF2-40B4-BE49-F238E27FC236}">
                <a16:creationId xmlns:a16="http://schemas.microsoft.com/office/drawing/2014/main" id="{30FC1CAF-0ED2-9E48-B556-908B091CBEB4}"/>
              </a:ext>
            </a:extLst>
          </p:cNvPr>
          <p:cNvSpPr/>
          <p:nvPr/>
        </p:nvSpPr>
        <p:spPr>
          <a:xfrm>
            <a:off x="10800488" y="5041039"/>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4" name="Ellipse 53">
            <a:extLst>
              <a:ext uri="{FF2B5EF4-FFF2-40B4-BE49-F238E27FC236}">
                <a16:creationId xmlns:a16="http://schemas.microsoft.com/office/drawing/2014/main" id="{7B77C19D-C261-0A43-8C16-5217B45AA19D}"/>
              </a:ext>
            </a:extLst>
          </p:cNvPr>
          <p:cNvSpPr/>
          <p:nvPr userDrawn="1"/>
        </p:nvSpPr>
        <p:spPr>
          <a:xfrm>
            <a:off x="10081350" y="4320863"/>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5" name="Ellipse 54">
            <a:extLst>
              <a:ext uri="{FF2B5EF4-FFF2-40B4-BE49-F238E27FC236}">
                <a16:creationId xmlns:a16="http://schemas.microsoft.com/office/drawing/2014/main" id="{2A873F54-06A5-E84D-9B60-E18E9068EA1E}"/>
              </a:ext>
            </a:extLst>
          </p:cNvPr>
          <p:cNvSpPr/>
          <p:nvPr userDrawn="1"/>
        </p:nvSpPr>
        <p:spPr>
          <a:xfrm>
            <a:off x="9360488" y="4320863"/>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6" name="Ellipse 55">
            <a:extLst>
              <a:ext uri="{FF2B5EF4-FFF2-40B4-BE49-F238E27FC236}">
                <a16:creationId xmlns:a16="http://schemas.microsoft.com/office/drawing/2014/main" id="{597CA16D-FE49-4545-939C-A7CF80D5BCF6}"/>
              </a:ext>
            </a:extLst>
          </p:cNvPr>
          <p:cNvSpPr/>
          <p:nvPr userDrawn="1"/>
        </p:nvSpPr>
        <p:spPr>
          <a:xfrm>
            <a:off x="9360488" y="5040863"/>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7" name="Ellipse 56">
            <a:extLst>
              <a:ext uri="{FF2B5EF4-FFF2-40B4-BE49-F238E27FC236}">
                <a16:creationId xmlns:a16="http://schemas.microsoft.com/office/drawing/2014/main" id="{2A126C7E-21B8-114F-9B19-8C0F5F1EC6FB}"/>
              </a:ext>
            </a:extLst>
          </p:cNvPr>
          <p:cNvSpPr/>
          <p:nvPr userDrawn="1"/>
        </p:nvSpPr>
        <p:spPr>
          <a:xfrm>
            <a:off x="8640000" y="4320863"/>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8" name="Ellipse 57">
            <a:extLst>
              <a:ext uri="{FF2B5EF4-FFF2-40B4-BE49-F238E27FC236}">
                <a16:creationId xmlns:a16="http://schemas.microsoft.com/office/drawing/2014/main" id="{B819FAAC-29AB-FF48-9EBA-BE913ECE0076}"/>
              </a:ext>
            </a:extLst>
          </p:cNvPr>
          <p:cNvSpPr/>
          <p:nvPr userDrawn="1"/>
        </p:nvSpPr>
        <p:spPr>
          <a:xfrm>
            <a:off x="9360488" y="57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9" name="Ellipse 58">
            <a:extLst>
              <a:ext uri="{FF2B5EF4-FFF2-40B4-BE49-F238E27FC236}">
                <a16:creationId xmlns:a16="http://schemas.microsoft.com/office/drawing/2014/main" id="{7C05CEED-00DC-C849-A8B1-5A2F00A6D08F}"/>
              </a:ext>
            </a:extLst>
          </p:cNvPr>
          <p:cNvSpPr/>
          <p:nvPr userDrawn="1"/>
        </p:nvSpPr>
        <p:spPr>
          <a:xfrm>
            <a:off x="10800488" y="57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0" name="Ellipse 59">
            <a:extLst>
              <a:ext uri="{FF2B5EF4-FFF2-40B4-BE49-F238E27FC236}">
                <a16:creationId xmlns:a16="http://schemas.microsoft.com/office/drawing/2014/main" id="{58AC982A-0514-134E-A4F1-0CD0C872C3E2}"/>
              </a:ext>
            </a:extLst>
          </p:cNvPr>
          <p:cNvSpPr/>
          <p:nvPr userDrawn="1"/>
        </p:nvSpPr>
        <p:spPr>
          <a:xfrm>
            <a:off x="8640000" y="50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1" name="Ellipse 60">
            <a:extLst>
              <a:ext uri="{FF2B5EF4-FFF2-40B4-BE49-F238E27FC236}">
                <a16:creationId xmlns:a16="http://schemas.microsoft.com/office/drawing/2014/main" id="{A34AACD6-EE52-4441-B651-1482C188120D}"/>
              </a:ext>
            </a:extLst>
          </p:cNvPr>
          <p:cNvSpPr/>
          <p:nvPr userDrawn="1"/>
        </p:nvSpPr>
        <p:spPr>
          <a:xfrm>
            <a:off x="8640000" y="57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2" name="Ellipse 61">
            <a:extLst>
              <a:ext uri="{FF2B5EF4-FFF2-40B4-BE49-F238E27FC236}">
                <a16:creationId xmlns:a16="http://schemas.microsoft.com/office/drawing/2014/main" id="{77614F82-2312-E540-9C06-37DE6155AB63}"/>
              </a:ext>
            </a:extLst>
          </p:cNvPr>
          <p:cNvSpPr/>
          <p:nvPr userDrawn="1"/>
        </p:nvSpPr>
        <p:spPr>
          <a:xfrm>
            <a:off x="7920000" y="57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3" name="Ellipse 62">
            <a:extLst>
              <a:ext uri="{FF2B5EF4-FFF2-40B4-BE49-F238E27FC236}">
                <a16:creationId xmlns:a16="http://schemas.microsoft.com/office/drawing/2014/main" id="{663E5724-4269-B248-B587-B2C1E21EB3F0}"/>
              </a:ext>
            </a:extLst>
          </p:cNvPr>
          <p:cNvSpPr/>
          <p:nvPr userDrawn="1"/>
        </p:nvSpPr>
        <p:spPr>
          <a:xfrm>
            <a:off x="7200000" y="576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64" name="Plassholder for dato 3">
            <a:extLst>
              <a:ext uri="{FF2B5EF4-FFF2-40B4-BE49-F238E27FC236}">
                <a16:creationId xmlns:a16="http://schemas.microsoft.com/office/drawing/2014/main" id="{A3731C5C-DFE3-6C4A-9E70-FA1CEE541DAE}"/>
              </a:ext>
            </a:extLst>
          </p:cNvPr>
          <p:cNvSpPr txBox="1">
            <a:spLocks/>
          </p:cNvSpPr>
          <p:nvPr userDrawn="1"/>
        </p:nvSpPr>
        <p:spPr>
          <a:xfrm>
            <a:off x="8530750" y="5962785"/>
            <a:ext cx="1781318" cy="345009"/>
          </a:xfrm>
          <a:prstGeom prst="rect">
            <a:avLst/>
          </a:prstGeom>
        </p:spPr>
        <p:txBody>
          <a:bodyPr vert="horz" lIns="0" tIns="0" rIns="0" bIns="0" rtlCol="0" anchor="ctr"/>
          <a:lstStyle>
            <a:defPPr>
              <a:defRPr lang="nb-NO"/>
            </a:defPPr>
            <a:lvl1pPr marL="0" algn="ctr" defTabSz="914256" rtl="0" eaLnBrk="1" latinLnBrk="0" hangingPunct="1">
              <a:defRPr sz="756" b="0" i="0" kern="1200">
                <a:solidFill>
                  <a:schemeClr val="tx2"/>
                </a:solidFill>
                <a:latin typeface="Monument Grotesk Medium" panose="02010504030000020004" pitchFamily="2" charset="77"/>
                <a:ea typeface="+mn-ea"/>
                <a:cs typeface="+mn-cs"/>
              </a:defRPr>
            </a:lvl1pPr>
            <a:lvl2pPr marL="457129"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6" algn="l" defTabSz="914256" rtl="0" eaLnBrk="1" latinLnBrk="0" hangingPunct="1">
              <a:defRPr sz="1800" kern="1200">
                <a:solidFill>
                  <a:schemeClr val="tx1"/>
                </a:solidFill>
                <a:latin typeface="+mn-lt"/>
                <a:ea typeface="+mn-ea"/>
                <a:cs typeface="+mn-cs"/>
              </a:defRPr>
            </a:lvl4pPr>
            <a:lvl5pPr marL="1828514" algn="l" defTabSz="914256" rtl="0" eaLnBrk="1" latinLnBrk="0" hangingPunct="1">
              <a:defRPr sz="1800" kern="1200">
                <a:solidFill>
                  <a:schemeClr val="tx1"/>
                </a:solidFill>
                <a:latin typeface="+mn-lt"/>
                <a:ea typeface="+mn-ea"/>
                <a:cs typeface="+mn-cs"/>
              </a:defRPr>
            </a:lvl5pPr>
            <a:lvl6pPr marL="2285642" algn="l" defTabSz="914256" rtl="0" eaLnBrk="1" latinLnBrk="0" hangingPunct="1">
              <a:defRPr sz="1800" kern="1200">
                <a:solidFill>
                  <a:schemeClr val="tx1"/>
                </a:solidFill>
                <a:latin typeface="+mn-lt"/>
                <a:ea typeface="+mn-ea"/>
                <a:cs typeface="+mn-cs"/>
              </a:defRPr>
            </a:lvl6pPr>
            <a:lvl7pPr marL="2742769" algn="l" defTabSz="914256" rtl="0" eaLnBrk="1" latinLnBrk="0" hangingPunct="1">
              <a:defRPr sz="1800" kern="1200">
                <a:solidFill>
                  <a:schemeClr val="tx1"/>
                </a:solidFill>
                <a:latin typeface="+mn-lt"/>
                <a:ea typeface="+mn-ea"/>
                <a:cs typeface="+mn-cs"/>
              </a:defRPr>
            </a:lvl7pPr>
            <a:lvl8pPr marL="3199898" algn="l" defTabSz="914256" rtl="0" eaLnBrk="1" latinLnBrk="0" hangingPunct="1">
              <a:defRPr sz="1800" kern="1200">
                <a:solidFill>
                  <a:schemeClr val="tx1"/>
                </a:solidFill>
                <a:latin typeface="+mn-lt"/>
                <a:ea typeface="+mn-ea"/>
                <a:cs typeface="+mn-cs"/>
              </a:defRPr>
            </a:lvl8pPr>
            <a:lvl9pPr marL="3657027" algn="l" defTabSz="914256" rtl="0" eaLnBrk="1" latinLnBrk="0" hangingPunct="1">
              <a:defRPr sz="1800" kern="1200">
                <a:solidFill>
                  <a:schemeClr val="tx1"/>
                </a:solidFill>
                <a:latin typeface="+mn-lt"/>
                <a:ea typeface="+mn-ea"/>
                <a:cs typeface="+mn-cs"/>
              </a:defRPr>
            </a:lvl9pPr>
          </a:lstStyle>
          <a:p>
            <a:fld id="{D839ABD5-2D97-F844-B004-A0E7728CEFBB}" type="datetime1">
              <a:rPr lang="nb-NO" b="1" i="0" smtClean="0">
                <a:latin typeface="Fellesforbundet MG" panose="020B0504040202060203" pitchFamily="34" charset="0"/>
              </a:rPr>
              <a:pPr/>
              <a:t>07.04.2022</a:t>
            </a:fld>
            <a:endParaRPr lang="nb-NO" b="1" i="0" dirty="0">
              <a:latin typeface="Fellesforbundet MG" panose="020B0504040202060203" pitchFamily="34" charset="0"/>
            </a:endParaRPr>
          </a:p>
        </p:txBody>
      </p:sp>
    </p:spTree>
    <p:extLst>
      <p:ext uri="{BB962C8B-B14F-4D97-AF65-F5344CB8AC3E}">
        <p14:creationId xmlns:p14="http://schemas.microsoft.com/office/powerpoint/2010/main" val="381689245"/>
      </p:ext>
    </p:extLst>
  </p:cSld>
  <p:clrMapOvr>
    <a:masterClrMapping/>
  </p:clrMapOvr>
  <p:extLst>
    <p:ext uri="{DCECCB84-F9BA-43D5-87BE-67443E8EF086}">
      <p15:sldGuideLst xmlns:p15="http://schemas.microsoft.com/office/powerpoint/2012/main">
        <p15:guide id="6" orient="horz" pos="22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illustrasjo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92954C4-AAE9-0146-BB5A-D8FEE7D3DC30}"/>
              </a:ext>
            </a:extLst>
          </p:cNvPr>
          <p:cNvPicPr>
            <a:picLocks noChangeAspect="1"/>
          </p:cNvPicPr>
          <p:nvPr userDrawn="1"/>
        </p:nvPicPr>
        <p:blipFill rotWithShape="1">
          <a:blip r:embed="rId2"/>
          <a:srcRect t="1304" b="1304"/>
          <a:stretch/>
        </p:blipFill>
        <p:spPr>
          <a:xfrm>
            <a:off x="-1" y="0"/>
            <a:ext cx="11520490" cy="6480175"/>
          </a:xfrm>
          <a:prstGeom prst="rect">
            <a:avLst/>
          </a:prstGeom>
        </p:spPr>
      </p:pic>
      <p:sp>
        <p:nvSpPr>
          <p:cNvPr id="60" name="Plassholder for bilde 59">
            <a:extLst>
              <a:ext uri="{FF2B5EF4-FFF2-40B4-BE49-F238E27FC236}">
                <a16:creationId xmlns:a16="http://schemas.microsoft.com/office/drawing/2014/main" id="{B89362C6-2D64-EB4E-A42B-A59AE622A14D}"/>
              </a:ext>
            </a:extLst>
          </p:cNvPr>
          <p:cNvSpPr>
            <a:spLocks noGrp="1"/>
          </p:cNvSpPr>
          <p:nvPr>
            <p:ph type="pic" sz="quarter" idx="13" hasCustomPrompt="1"/>
          </p:nvPr>
        </p:nvSpPr>
        <p:spPr>
          <a:xfrm>
            <a:off x="3" y="0"/>
            <a:ext cx="11520486" cy="6480000"/>
          </a:xfrm>
          <a:custGeom>
            <a:avLst/>
            <a:gdLst>
              <a:gd name="connsiteX0" fmla="*/ 893743 w 11520486"/>
              <a:gd name="connsiteY0" fmla="*/ 766569 h 6480000"/>
              <a:gd name="connsiteX1" fmla="*/ 814428 w 11520486"/>
              <a:gd name="connsiteY1" fmla="*/ 841682 h 6480000"/>
              <a:gd name="connsiteX2" fmla="*/ 936641 w 11520486"/>
              <a:gd name="connsiteY2" fmla="*/ 966088 h 6480000"/>
              <a:gd name="connsiteX3" fmla="*/ 1091722 w 11520486"/>
              <a:gd name="connsiteY3" fmla="*/ 968334 h 6480000"/>
              <a:gd name="connsiteX4" fmla="*/ 1181425 w 11520486"/>
              <a:gd name="connsiteY4" fmla="*/ 883078 h 6480000"/>
              <a:gd name="connsiteX5" fmla="*/ 1308829 w 11520486"/>
              <a:gd name="connsiteY5" fmla="*/ 883078 h 6480000"/>
              <a:gd name="connsiteX6" fmla="*/ 1308789 w 11520486"/>
              <a:gd name="connsiteY6" fmla="*/ 776793 h 6480000"/>
              <a:gd name="connsiteX7" fmla="*/ 1176111 w 11520486"/>
              <a:gd name="connsiteY7" fmla="*/ 776793 h 6480000"/>
              <a:gd name="connsiteX8" fmla="*/ 1092324 w 11520486"/>
              <a:gd name="connsiteY8" fmla="*/ 817606 h 6480000"/>
              <a:gd name="connsiteX9" fmla="*/ 1015935 w 11520486"/>
              <a:gd name="connsiteY9" fmla="*/ 890274 h 6480000"/>
              <a:gd name="connsiteX10" fmla="*/ 2883797 w 11520486"/>
              <a:gd name="connsiteY10" fmla="*/ 700817 h 6480000"/>
              <a:gd name="connsiteX11" fmla="*/ 2909225 w 11520486"/>
              <a:gd name="connsiteY11" fmla="*/ 743115 h 6480000"/>
              <a:gd name="connsiteX12" fmla="*/ 2909145 w 11520486"/>
              <a:gd name="connsiteY12" fmla="*/ 743115 h 6480000"/>
              <a:gd name="connsiteX13" fmla="*/ 2900683 w 11520486"/>
              <a:gd name="connsiteY13" fmla="*/ 780501 h 6480000"/>
              <a:gd name="connsiteX14" fmla="*/ 2883517 w 11520486"/>
              <a:gd name="connsiteY14" fmla="*/ 786936 h 6480000"/>
              <a:gd name="connsiteX15" fmla="*/ 2858065 w 11520486"/>
              <a:gd name="connsiteY15" fmla="*/ 743415 h 6480000"/>
              <a:gd name="connsiteX16" fmla="*/ 2865747 w 11520486"/>
              <a:gd name="connsiteY16" fmla="*/ 708475 h 6480000"/>
              <a:gd name="connsiteX17" fmla="*/ 2883797 w 11520486"/>
              <a:gd name="connsiteY17" fmla="*/ 700817 h 6480000"/>
              <a:gd name="connsiteX18" fmla="*/ 3452097 w 11520486"/>
              <a:gd name="connsiteY18" fmla="*/ 700517 h 6480000"/>
              <a:gd name="connsiteX19" fmla="*/ 3477225 w 11520486"/>
              <a:gd name="connsiteY19" fmla="*/ 743716 h 6480000"/>
              <a:gd name="connsiteX20" fmla="*/ 3468944 w 11520486"/>
              <a:gd name="connsiteY20" fmla="*/ 779579 h 6480000"/>
              <a:gd name="connsiteX21" fmla="*/ 3451475 w 11520486"/>
              <a:gd name="connsiteY21" fmla="*/ 786996 h 6480000"/>
              <a:gd name="connsiteX22" fmla="*/ 3426328 w 11520486"/>
              <a:gd name="connsiteY22" fmla="*/ 743175 h 6480000"/>
              <a:gd name="connsiteX23" fmla="*/ 3433085 w 11520486"/>
              <a:gd name="connsiteY23" fmla="*/ 708535 h 6480000"/>
              <a:gd name="connsiteX24" fmla="*/ 3452097 w 11520486"/>
              <a:gd name="connsiteY24" fmla="*/ 700517 h 6480000"/>
              <a:gd name="connsiteX25" fmla="*/ 2561201 w 11520486"/>
              <a:gd name="connsiteY25" fmla="*/ 700516 h 6480000"/>
              <a:gd name="connsiteX26" fmla="*/ 2578970 w 11520486"/>
              <a:gd name="connsiteY26" fmla="*/ 707873 h 6480000"/>
              <a:gd name="connsiteX27" fmla="*/ 2586029 w 11520486"/>
              <a:gd name="connsiteY27" fmla="*/ 743716 h 6480000"/>
              <a:gd name="connsiteX28" fmla="*/ 2578970 w 11520486"/>
              <a:gd name="connsiteY28" fmla="*/ 780200 h 6480000"/>
              <a:gd name="connsiteX29" fmla="*/ 2561241 w 11520486"/>
              <a:gd name="connsiteY29" fmla="*/ 787156 h 6480000"/>
              <a:gd name="connsiteX30" fmla="*/ 2543454 w 11520486"/>
              <a:gd name="connsiteY30" fmla="*/ 780119 h 6480000"/>
              <a:gd name="connsiteX31" fmla="*/ 2535792 w 11520486"/>
              <a:gd name="connsiteY31" fmla="*/ 743635 h 6480000"/>
              <a:gd name="connsiteX32" fmla="*/ 2543153 w 11520486"/>
              <a:gd name="connsiteY32" fmla="*/ 707552 h 6480000"/>
              <a:gd name="connsiteX33" fmla="*/ 2561201 w 11520486"/>
              <a:gd name="connsiteY33" fmla="*/ 700516 h 6480000"/>
              <a:gd name="connsiteX34" fmla="*/ 3642775 w 11520486"/>
              <a:gd name="connsiteY34" fmla="*/ 697750 h 6480000"/>
              <a:gd name="connsiteX35" fmla="*/ 3662709 w 11520486"/>
              <a:gd name="connsiteY35" fmla="*/ 705408 h 6480000"/>
              <a:gd name="connsiteX36" fmla="*/ 3669146 w 11520486"/>
              <a:gd name="connsiteY36" fmla="*/ 722888 h 6480000"/>
              <a:gd name="connsiteX37" fmla="*/ 3615178 w 11520486"/>
              <a:gd name="connsiteY37" fmla="*/ 722888 h 6480000"/>
              <a:gd name="connsiteX38" fmla="*/ 3621016 w 11520486"/>
              <a:gd name="connsiteY38" fmla="*/ 706951 h 6480000"/>
              <a:gd name="connsiteX39" fmla="*/ 3642775 w 11520486"/>
              <a:gd name="connsiteY39" fmla="*/ 697750 h 6480000"/>
              <a:gd name="connsiteX40" fmla="*/ 2086615 w 11520486"/>
              <a:gd name="connsiteY40" fmla="*/ 697750 h 6480000"/>
              <a:gd name="connsiteX41" fmla="*/ 2106551 w 11520486"/>
              <a:gd name="connsiteY41" fmla="*/ 705408 h 6480000"/>
              <a:gd name="connsiteX42" fmla="*/ 2112986 w 11520486"/>
              <a:gd name="connsiteY42" fmla="*/ 722888 h 6480000"/>
              <a:gd name="connsiteX43" fmla="*/ 2059020 w 11520486"/>
              <a:gd name="connsiteY43" fmla="*/ 722888 h 6480000"/>
              <a:gd name="connsiteX44" fmla="*/ 2064855 w 11520486"/>
              <a:gd name="connsiteY44" fmla="*/ 706951 h 6480000"/>
              <a:gd name="connsiteX45" fmla="*/ 2086615 w 11520486"/>
              <a:gd name="connsiteY45" fmla="*/ 697750 h 6480000"/>
              <a:gd name="connsiteX46" fmla="*/ 1724874 w 11520486"/>
              <a:gd name="connsiteY46" fmla="*/ 697750 h 6480000"/>
              <a:gd name="connsiteX47" fmla="*/ 1744808 w 11520486"/>
              <a:gd name="connsiteY47" fmla="*/ 705408 h 6480000"/>
              <a:gd name="connsiteX48" fmla="*/ 1751245 w 11520486"/>
              <a:gd name="connsiteY48" fmla="*/ 722888 h 6480000"/>
              <a:gd name="connsiteX49" fmla="*/ 1697279 w 11520486"/>
              <a:gd name="connsiteY49" fmla="*/ 722888 h 6480000"/>
              <a:gd name="connsiteX50" fmla="*/ 1703095 w 11520486"/>
              <a:gd name="connsiteY50" fmla="*/ 706951 h 6480000"/>
              <a:gd name="connsiteX51" fmla="*/ 1724874 w 11520486"/>
              <a:gd name="connsiteY51" fmla="*/ 697750 h 6480000"/>
              <a:gd name="connsiteX52" fmla="*/ 2992833 w 11520486"/>
              <a:gd name="connsiteY52" fmla="*/ 666498 h 6480000"/>
              <a:gd name="connsiteX53" fmla="*/ 2992833 w 11520486"/>
              <a:gd name="connsiteY53" fmla="*/ 756586 h 6480000"/>
              <a:gd name="connsiteX54" fmla="*/ 3006870 w 11520486"/>
              <a:gd name="connsiteY54" fmla="*/ 809307 h 6480000"/>
              <a:gd name="connsiteX55" fmla="*/ 3050088 w 11520486"/>
              <a:gd name="connsiteY55" fmla="*/ 825846 h 6480000"/>
              <a:gd name="connsiteX56" fmla="*/ 3096071 w 11520486"/>
              <a:gd name="connsiteY56" fmla="*/ 799505 h 6480000"/>
              <a:gd name="connsiteX57" fmla="*/ 3096071 w 11520486"/>
              <a:gd name="connsiteY57" fmla="*/ 821255 h 6480000"/>
              <a:gd name="connsiteX58" fmla="*/ 3152483 w 11520486"/>
              <a:gd name="connsiteY58" fmla="*/ 821255 h 6480000"/>
              <a:gd name="connsiteX59" fmla="*/ 3152483 w 11520486"/>
              <a:gd name="connsiteY59" fmla="*/ 666498 h 6480000"/>
              <a:gd name="connsiteX60" fmla="*/ 3094326 w 11520486"/>
              <a:gd name="connsiteY60" fmla="*/ 666498 h 6480000"/>
              <a:gd name="connsiteX61" fmla="*/ 3094326 w 11520486"/>
              <a:gd name="connsiteY61" fmla="*/ 751073 h 6480000"/>
              <a:gd name="connsiteX62" fmla="*/ 3072548 w 11520486"/>
              <a:gd name="connsiteY62" fmla="*/ 782646 h 6480000"/>
              <a:gd name="connsiteX63" fmla="*/ 3057226 w 11520486"/>
              <a:gd name="connsiteY63" fmla="*/ 777434 h 6480000"/>
              <a:gd name="connsiteX64" fmla="*/ 3052313 w 11520486"/>
              <a:gd name="connsiteY64" fmla="*/ 755062 h 6480000"/>
              <a:gd name="connsiteX65" fmla="*/ 3052313 w 11520486"/>
              <a:gd name="connsiteY65" fmla="*/ 666498 h 6480000"/>
              <a:gd name="connsiteX66" fmla="*/ 2783464 w 11520486"/>
              <a:gd name="connsiteY66" fmla="*/ 662809 h 6480000"/>
              <a:gd name="connsiteX67" fmla="*/ 2775443 w 11520486"/>
              <a:gd name="connsiteY67" fmla="*/ 663070 h 6480000"/>
              <a:gd name="connsiteX68" fmla="*/ 2727614 w 11520486"/>
              <a:gd name="connsiteY68" fmla="*/ 697148 h 6480000"/>
              <a:gd name="connsiteX69" fmla="*/ 2727614 w 11520486"/>
              <a:gd name="connsiteY69" fmla="*/ 666498 h 6480000"/>
              <a:gd name="connsiteX70" fmla="*/ 2670339 w 11520486"/>
              <a:gd name="connsiteY70" fmla="*/ 666498 h 6480000"/>
              <a:gd name="connsiteX71" fmla="*/ 2670339 w 11520486"/>
              <a:gd name="connsiteY71" fmla="*/ 821254 h 6480000"/>
              <a:gd name="connsiteX72" fmla="*/ 2729198 w 11520486"/>
              <a:gd name="connsiteY72" fmla="*/ 821254 h 6480000"/>
              <a:gd name="connsiteX73" fmla="*/ 2729198 w 11520486"/>
              <a:gd name="connsiteY73" fmla="*/ 762439 h 6480000"/>
              <a:gd name="connsiteX74" fmla="*/ 2772734 w 11520486"/>
              <a:gd name="connsiteY74" fmla="*/ 714328 h 6480000"/>
              <a:gd name="connsiteX75" fmla="*/ 2782240 w 11520486"/>
              <a:gd name="connsiteY75" fmla="*/ 714929 h 6480000"/>
              <a:gd name="connsiteX76" fmla="*/ 3642171 w 11520486"/>
              <a:gd name="connsiteY76" fmla="*/ 661907 h 6480000"/>
              <a:gd name="connsiteX77" fmla="*/ 3580226 w 11520486"/>
              <a:gd name="connsiteY77" fmla="*/ 683036 h 6480000"/>
              <a:gd name="connsiteX78" fmla="*/ 3556621 w 11520486"/>
              <a:gd name="connsiteY78" fmla="*/ 743415 h 6480000"/>
              <a:gd name="connsiteX79" fmla="*/ 3580226 w 11520486"/>
              <a:gd name="connsiteY79" fmla="*/ 804717 h 6480000"/>
              <a:gd name="connsiteX80" fmla="*/ 3642775 w 11520486"/>
              <a:gd name="connsiteY80" fmla="*/ 825845 h 6480000"/>
              <a:gd name="connsiteX81" fmla="*/ 3726161 w 11520486"/>
              <a:gd name="connsiteY81" fmla="*/ 772522 h 6480000"/>
              <a:gd name="connsiteX82" fmla="*/ 3669146 w 11520486"/>
              <a:gd name="connsiteY82" fmla="*/ 767932 h 6480000"/>
              <a:gd name="connsiteX83" fmla="*/ 3643074 w 11520486"/>
              <a:gd name="connsiteY83" fmla="*/ 789702 h 6480000"/>
              <a:gd name="connsiteX84" fmla="*/ 3614878 w 11520486"/>
              <a:gd name="connsiteY84" fmla="*/ 756906 h 6480000"/>
              <a:gd name="connsiteX85" fmla="*/ 3727703 w 11520486"/>
              <a:gd name="connsiteY85" fmla="*/ 756906 h 6480000"/>
              <a:gd name="connsiteX86" fmla="*/ 3706547 w 11520486"/>
              <a:gd name="connsiteY86" fmla="*/ 685802 h 6480000"/>
              <a:gd name="connsiteX87" fmla="*/ 3642171 w 11520486"/>
              <a:gd name="connsiteY87" fmla="*/ 661907 h 6480000"/>
              <a:gd name="connsiteX88" fmla="*/ 3287450 w 11520486"/>
              <a:gd name="connsiteY88" fmla="*/ 661907 h 6480000"/>
              <a:gd name="connsiteX89" fmla="*/ 3239642 w 11520486"/>
              <a:gd name="connsiteY89" fmla="*/ 689170 h 6480000"/>
              <a:gd name="connsiteX90" fmla="*/ 3239642 w 11520486"/>
              <a:gd name="connsiteY90" fmla="*/ 666498 h 6480000"/>
              <a:gd name="connsiteX91" fmla="*/ 3181986 w 11520486"/>
              <a:gd name="connsiteY91" fmla="*/ 666498 h 6480000"/>
              <a:gd name="connsiteX92" fmla="*/ 3181986 w 11520486"/>
              <a:gd name="connsiteY92" fmla="*/ 821255 h 6480000"/>
              <a:gd name="connsiteX93" fmla="*/ 3240866 w 11520486"/>
              <a:gd name="connsiteY93" fmla="*/ 821255 h 6480000"/>
              <a:gd name="connsiteX94" fmla="*/ 3240866 w 11520486"/>
              <a:gd name="connsiteY94" fmla="*/ 736700 h 6480000"/>
              <a:gd name="connsiteX95" fmla="*/ 3262925 w 11520486"/>
              <a:gd name="connsiteY95" fmla="*/ 705127 h 6480000"/>
              <a:gd name="connsiteX96" fmla="*/ 3277646 w 11520486"/>
              <a:gd name="connsiteY96" fmla="*/ 709717 h 6480000"/>
              <a:gd name="connsiteX97" fmla="*/ 3283481 w 11520486"/>
              <a:gd name="connsiteY97" fmla="*/ 731768 h 6480000"/>
              <a:gd name="connsiteX98" fmla="*/ 3283481 w 11520486"/>
              <a:gd name="connsiteY98" fmla="*/ 821255 h 6480000"/>
              <a:gd name="connsiteX99" fmla="*/ 3342640 w 11520486"/>
              <a:gd name="connsiteY99" fmla="*/ 821255 h 6480000"/>
              <a:gd name="connsiteX100" fmla="*/ 3342640 w 11520486"/>
              <a:gd name="connsiteY100" fmla="*/ 725955 h 6480000"/>
              <a:gd name="connsiteX101" fmla="*/ 3327920 w 11520486"/>
              <a:gd name="connsiteY101" fmla="*/ 675378 h 6480000"/>
              <a:gd name="connsiteX102" fmla="*/ 3287450 w 11520486"/>
              <a:gd name="connsiteY102" fmla="*/ 661907 h 6480000"/>
              <a:gd name="connsiteX103" fmla="*/ 2561201 w 11520486"/>
              <a:gd name="connsiteY103" fmla="*/ 661907 h 6480000"/>
              <a:gd name="connsiteX104" fmla="*/ 2473504 w 11520486"/>
              <a:gd name="connsiteY104" fmla="*/ 743716 h 6480000"/>
              <a:gd name="connsiteX105" fmla="*/ 2561201 w 11520486"/>
              <a:gd name="connsiteY105" fmla="*/ 825905 h 6480000"/>
              <a:gd name="connsiteX106" fmla="*/ 2648259 w 11520486"/>
              <a:gd name="connsiteY106" fmla="*/ 743716 h 6480000"/>
              <a:gd name="connsiteX107" fmla="*/ 2561201 w 11520486"/>
              <a:gd name="connsiteY107" fmla="*/ 661907 h 6480000"/>
              <a:gd name="connsiteX108" fmla="*/ 2263815 w 11520486"/>
              <a:gd name="connsiteY108" fmla="*/ 661907 h 6480000"/>
              <a:gd name="connsiteX109" fmla="*/ 2189614 w 11520486"/>
              <a:gd name="connsiteY109" fmla="*/ 712163 h 6480000"/>
              <a:gd name="connsiteX110" fmla="*/ 2254311 w 11520486"/>
              <a:gd name="connsiteY110" fmla="*/ 763341 h 6480000"/>
              <a:gd name="connsiteX111" fmla="*/ 2288643 w 11520486"/>
              <a:gd name="connsiteY111" fmla="*/ 778957 h 6480000"/>
              <a:gd name="connsiteX112" fmla="*/ 2266583 w 11520486"/>
              <a:gd name="connsiteY112" fmla="*/ 792749 h 6480000"/>
              <a:gd name="connsiteX113" fmla="*/ 2241735 w 11520486"/>
              <a:gd name="connsiteY113" fmla="*/ 769475 h 6480000"/>
              <a:gd name="connsiteX114" fmla="*/ 2185021 w 11520486"/>
              <a:gd name="connsiteY114" fmla="*/ 775590 h 6480000"/>
              <a:gd name="connsiteX115" fmla="*/ 2265880 w 11520486"/>
              <a:gd name="connsiteY115" fmla="*/ 825866 h 6480000"/>
              <a:gd name="connsiteX116" fmla="*/ 2345297 w 11520486"/>
              <a:gd name="connsiteY116" fmla="*/ 775309 h 6480000"/>
              <a:gd name="connsiteX117" fmla="*/ 2275386 w 11520486"/>
              <a:gd name="connsiteY117" fmla="*/ 721364 h 6480000"/>
              <a:gd name="connsiteX118" fmla="*/ 2245045 w 11520486"/>
              <a:gd name="connsiteY118" fmla="*/ 706971 h 6480000"/>
              <a:gd name="connsiteX119" fmla="*/ 2264036 w 11520486"/>
              <a:gd name="connsiteY119" fmla="*/ 694402 h 6480000"/>
              <a:gd name="connsiteX120" fmla="*/ 2286418 w 11520486"/>
              <a:gd name="connsiteY120" fmla="*/ 716453 h 6480000"/>
              <a:gd name="connsiteX121" fmla="*/ 2340163 w 11520486"/>
              <a:gd name="connsiteY121" fmla="*/ 709096 h 6480000"/>
              <a:gd name="connsiteX122" fmla="*/ 2263815 w 11520486"/>
              <a:gd name="connsiteY122" fmla="*/ 661907 h 6480000"/>
              <a:gd name="connsiteX123" fmla="*/ 2086033 w 11520486"/>
              <a:gd name="connsiteY123" fmla="*/ 661907 h 6480000"/>
              <a:gd name="connsiteX124" fmla="*/ 2024105 w 11520486"/>
              <a:gd name="connsiteY124" fmla="*/ 683036 h 6480000"/>
              <a:gd name="connsiteX125" fmla="*/ 2000501 w 11520486"/>
              <a:gd name="connsiteY125" fmla="*/ 743415 h 6480000"/>
              <a:gd name="connsiteX126" fmla="*/ 2024105 w 11520486"/>
              <a:gd name="connsiteY126" fmla="*/ 804717 h 6480000"/>
              <a:gd name="connsiteX127" fmla="*/ 2086634 w 11520486"/>
              <a:gd name="connsiteY127" fmla="*/ 825845 h 6480000"/>
              <a:gd name="connsiteX128" fmla="*/ 2170043 w 11520486"/>
              <a:gd name="connsiteY128" fmla="*/ 772522 h 6480000"/>
              <a:gd name="connsiteX129" fmla="*/ 2113006 w 11520486"/>
              <a:gd name="connsiteY129" fmla="*/ 767932 h 6480000"/>
              <a:gd name="connsiteX130" fmla="*/ 2086935 w 11520486"/>
              <a:gd name="connsiteY130" fmla="*/ 789702 h 6480000"/>
              <a:gd name="connsiteX131" fmla="*/ 2058719 w 11520486"/>
              <a:gd name="connsiteY131" fmla="*/ 756906 h 6480000"/>
              <a:gd name="connsiteX132" fmla="*/ 2171545 w 11520486"/>
              <a:gd name="connsiteY132" fmla="*/ 756906 h 6480000"/>
              <a:gd name="connsiteX133" fmla="*/ 2150407 w 11520486"/>
              <a:gd name="connsiteY133" fmla="*/ 685802 h 6480000"/>
              <a:gd name="connsiteX134" fmla="*/ 2086033 w 11520486"/>
              <a:gd name="connsiteY134" fmla="*/ 661907 h 6480000"/>
              <a:gd name="connsiteX135" fmla="*/ 1724192 w 11520486"/>
              <a:gd name="connsiteY135" fmla="*/ 661907 h 6480000"/>
              <a:gd name="connsiteX136" fmla="*/ 1662264 w 11520486"/>
              <a:gd name="connsiteY136" fmla="*/ 683036 h 6480000"/>
              <a:gd name="connsiteX137" fmla="*/ 1638660 w 11520486"/>
              <a:gd name="connsiteY137" fmla="*/ 743415 h 6480000"/>
              <a:gd name="connsiteX138" fmla="*/ 1662324 w 11520486"/>
              <a:gd name="connsiteY138" fmla="*/ 804717 h 6480000"/>
              <a:gd name="connsiteX139" fmla="*/ 1724874 w 11520486"/>
              <a:gd name="connsiteY139" fmla="*/ 825845 h 6480000"/>
              <a:gd name="connsiteX140" fmla="*/ 1808260 w 11520486"/>
              <a:gd name="connsiteY140" fmla="*/ 772522 h 6480000"/>
              <a:gd name="connsiteX141" fmla="*/ 1751245 w 11520486"/>
              <a:gd name="connsiteY141" fmla="*/ 767932 h 6480000"/>
              <a:gd name="connsiteX142" fmla="*/ 1725175 w 11520486"/>
              <a:gd name="connsiteY142" fmla="*/ 789702 h 6480000"/>
              <a:gd name="connsiteX143" fmla="*/ 1696978 w 11520486"/>
              <a:gd name="connsiteY143" fmla="*/ 756906 h 6480000"/>
              <a:gd name="connsiteX144" fmla="*/ 1809804 w 11520486"/>
              <a:gd name="connsiteY144" fmla="*/ 756906 h 6480000"/>
              <a:gd name="connsiteX145" fmla="*/ 1788586 w 11520486"/>
              <a:gd name="connsiteY145" fmla="*/ 685802 h 6480000"/>
              <a:gd name="connsiteX146" fmla="*/ 1724192 w 11520486"/>
              <a:gd name="connsiteY146" fmla="*/ 661907 h 6480000"/>
              <a:gd name="connsiteX147" fmla="*/ 1016658 w 11520486"/>
              <a:gd name="connsiteY147" fmla="*/ 638333 h 6480000"/>
              <a:gd name="connsiteX148" fmla="*/ 935035 w 11520486"/>
              <a:gd name="connsiteY148" fmla="*/ 719921 h 6480000"/>
              <a:gd name="connsiteX149" fmla="*/ 935035 w 11520486"/>
              <a:gd name="connsiteY149" fmla="*/ 720021 h 6480000"/>
              <a:gd name="connsiteX150" fmla="*/ 1016757 w 11520486"/>
              <a:gd name="connsiteY150" fmla="*/ 801709 h 6480000"/>
              <a:gd name="connsiteX151" fmla="*/ 1098479 w 11520486"/>
              <a:gd name="connsiteY151" fmla="*/ 720021 h 6480000"/>
              <a:gd name="connsiteX152" fmla="*/ 1016757 w 11520486"/>
              <a:gd name="connsiteY152" fmla="*/ 638333 h 6480000"/>
              <a:gd name="connsiteX153" fmla="*/ 1016658 w 11520486"/>
              <a:gd name="connsiteY153" fmla="*/ 638333 h 6480000"/>
              <a:gd name="connsiteX154" fmla="*/ 3759569 w 11520486"/>
              <a:gd name="connsiteY154" fmla="*/ 622055 h 6480000"/>
              <a:gd name="connsiteX155" fmla="*/ 3759569 w 11520486"/>
              <a:gd name="connsiteY155" fmla="*/ 666538 h 6480000"/>
              <a:gd name="connsiteX156" fmla="*/ 3737512 w 11520486"/>
              <a:gd name="connsiteY156" fmla="*/ 666538 h 6480000"/>
              <a:gd name="connsiteX157" fmla="*/ 3737512 w 11520486"/>
              <a:gd name="connsiteY157" fmla="*/ 706630 h 6480000"/>
              <a:gd name="connsiteX158" fmla="*/ 3759569 w 11520486"/>
              <a:gd name="connsiteY158" fmla="*/ 706630 h 6480000"/>
              <a:gd name="connsiteX159" fmla="*/ 3759569 w 11520486"/>
              <a:gd name="connsiteY159" fmla="*/ 773144 h 6480000"/>
              <a:gd name="connsiteX160" fmla="*/ 3819973 w 11520486"/>
              <a:gd name="connsiteY160" fmla="*/ 823059 h 6480000"/>
              <a:gd name="connsiteX161" fmla="*/ 3847869 w 11520486"/>
              <a:gd name="connsiteY161" fmla="*/ 820293 h 6480000"/>
              <a:gd name="connsiteX162" fmla="*/ 3846649 w 11520486"/>
              <a:gd name="connsiteY162" fmla="*/ 775550 h 6480000"/>
              <a:gd name="connsiteX163" fmla="*/ 3832248 w 11520486"/>
              <a:gd name="connsiteY163" fmla="*/ 777394 h 6480000"/>
              <a:gd name="connsiteX164" fmla="*/ 3816907 w 11520486"/>
              <a:gd name="connsiteY164" fmla="*/ 766047 h 6480000"/>
              <a:gd name="connsiteX165" fmla="*/ 3816907 w 11520486"/>
              <a:gd name="connsiteY165" fmla="*/ 706590 h 6480000"/>
              <a:gd name="connsiteX166" fmla="*/ 3847869 w 11520486"/>
              <a:gd name="connsiteY166" fmla="*/ 706590 h 6480000"/>
              <a:gd name="connsiteX167" fmla="*/ 3847869 w 11520486"/>
              <a:gd name="connsiteY167" fmla="*/ 666498 h 6480000"/>
              <a:gd name="connsiteX168" fmla="*/ 3816907 w 11520486"/>
              <a:gd name="connsiteY168" fmla="*/ 666498 h 6480000"/>
              <a:gd name="connsiteX169" fmla="*/ 3816907 w 11520486"/>
              <a:gd name="connsiteY169" fmla="*/ 622055 h 6480000"/>
              <a:gd name="connsiteX170" fmla="*/ 2800933 w 11520486"/>
              <a:gd name="connsiteY170" fmla="*/ 606760 h 6480000"/>
              <a:gd name="connsiteX171" fmla="*/ 2800933 w 11520486"/>
              <a:gd name="connsiteY171" fmla="*/ 821255 h 6480000"/>
              <a:gd name="connsiteX172" fmla="*/ 2858569 w 11520486"/>
              <a:gd name="connsiteY172" fmla="*/ 821255 h 6480000"/>
              <a:gd name="connsiteX173" fmla="*/ 2858569 w 11520486"/>
              <a:gd name="connsiteY173" fmla="*/ 801029 h 6480000"/>
              <a:gd name="connsiteX174" fmla="*/ 2903631 w 11520486"/>
              <a:gd name="connsiteY174" fmla="*/ 825846 h 6480000"/>
              <a:gd name="connsiteX175" fmla="*/ 2971394 w 11520486"/>
              <a:gd name="connsiteY175" fmla="*/ 743115 h 6480000"/>
              <a:gd name="connsiteX176" fmla="*/ 2904552 w 11520486"/>
              <a:gd name="connsiteY176" fmla="*/ 661607 h 6480000"/>
              <a:gd name="connsiteX177" fmla="*/ 2858869 w 11520486"/>
              <a:gd name="connsiteY177" fmla="*/ 684600 h 6480000"/>
              <a:gd name="connsiteX178" fmla="*/ 2858869 w 11520486"/>
              <a:gd name="connsiteY178" fmla="*/ 606760 h 6480000"/>
              <a:gd name="connsiteX179" fmla="*/ 1919842 w 11520486"/>
              <a:gd name="connsiteY179" fmla="*/ 606760 h 6480000"/>
              <a:gd name="connsiteX180" fmla="*/ 1919842 w 11520486"/>
              <a:gd name="connsiteY180" fmla="*/ 821254 h 6480000"/>
              <a:gd name="connsiteX181" fmla="*/ 1978000 w 11520486"/>
              <a:gd name="connsiteY181" fmla="*/ 821254 h 6480000"/>
              <a:gd name="connsiteX182" fmla="*/ 1978000 w 11520486"/>
              <a:gd name="connsiteY182" fmla="*/ 606760 h 6480000"/>
              <a:gd name="connsiteX183" fmla="*/ 1832164 w 11520486"/>
              <a:gd name="connsiteY183" fmla="*/ 606760 h 6480000"/>
              <a:gd name="connsiteX184" fmla="*/ 1832164 w 11520486"/>
              <a:gd name="connsiteY184" fmla="*/ 821254 h 6480000"/>
              <a:gd name="connsiteX185" fmla="*/ 1890322 w 11520486"/>
              <a:gd name="connsiteY185" fmla="*/ 821254 h 6480000"/>
              <a:gd name="connsiteX186" fmla="*/ 1890322 w 11520486"/>
              <a:gd name="connsiteY186" fmla="*/ 606760 h 6480000"/>
              <a:gd name="connsiteX187" fmla="*/ 1465190 w 11520486"/>
              <a:gd name="connsiteY187" fmla="*/ 606760 h 6480000"/>
              <a:gd name="connsiteX188" fmla="*/ 1465190 w 11520486"/>
              <a:gd name="connsiteY188" fmla="*/ 821254 h 6480000"/>
              <a:gd name="connsiteX189" fmla="*/ 1527740 w 11520486"/>
              <a:gd name="connsiteY189" fmla="*/ 821254 h 6480000"/>
              <a:gd name="connsiteX190" fmla="*/ 1527740 w 11520486"/>
              <a:gd name="connsiteY190" fmla="*/ 740668 h 6480000"/>
              <a:gd name="connsiteX191" fmla="*/ 1618486 w 11520486"/>
              <a:gd name="connsiteY191" fmla="*/ 740668 h 6480000"/>
              <a:gd name="connsiteX192" fmla="*/ 1618486 w 11520486"/>
              <a:gd name="connsiteY192" fmla="*/ 693480 h 6480000"/>
              <a:gd name="connsiteX193" fmla="*/ 1527740 w 11520486"/>
              <a:gd name="connsiteY193" fmla="*/ 693480 h 6480000"/>
              <a:gd name="connsiteX194" fmla="*/ 1527740 w 11520486"/>
              <a:gd name="connsiteY194" fmla="*/ 654570 h 6480000"/>
              <a:gd name="connsiteX195" fmla="*/ 1629636 w 11520486"/>
              <a:gd name="connsiteY195" fmla="*/ 654570 h 6480000"/>
              <a:gd name="connsiteX196" fmla="*/ 1629636 w 11520486"/>
              <a:gd name="connsiteY196" fmla="*/ 606760 h 6480000"/>
              <a:gd name="connsiteX197" fmla="*/ 3476301 w 11520486"/>
              <a:gd name="connsiteY197" fmla="*/ 606740 h 6480000"/>
              <a:gd name="connsiteX198" fmla="*/ 3476301 w 11520486"/>
              <a:gd name="connsiteY198" fmla="*/ 684259 h 6480000"/>
              <a:gd name="connsiteX199" fmla="*/ 3432181 w 11520486"/>
              <a:gd name="connsiteY199" fmla="*/ 661888 h 6480000"/>
              <a:gd name="connsiteX200" fmla="*/ 3364119 w 11520486"/>
              <a:gd name="connsiteY200" fmla="*/ 743095 h 6480000"/>
              <a:gd name="connsiteX201" fmla="*/ 3432181 w 11520486"/>
              <a:gd name="connsiteY201" fmla="*/ 825826 h 6480000"/>
              <a:gd name="connsiteX202" fmla="*/ 3476301 w 11520486"/>
              <a:gd name="connsiteY202" fmla="*/ 801309 h 6480000"/>
              <a:gd name="connsiteX203" fmla="*/ 3476301 w 11520486"/>
              <a:gd name="connsiteY203" fmla="*/ 821235 h 6480000"/>
              <a:gd name="connsiteX204" fmla="*/ 3534260 w 11520486"/>
              <a:gd name="connsiteY204" fmla="*/ 821235 h 6480000"/>
              <a:gd name="connsiteX205" fmla="*/ 3534260 w 11520486"/>
              <a:gd name="connsiteY205" fmla="*/ 606740 h 6480000"/>
              <a:gd name="connsiteX206" fmla="*/ 2439792 w 11520486"/>
              <a:gd name="connsiteY206" fmla="*/ 602490 h 6480000"/>
              <a:gd name="connsiteX207" fmla="*/ 2377864 w 11520486"/>
              <a:gd name="connsiteY207" fmla="*/ 653348 h 6480000"/>
              <a:gd name="connsiteX208" fmla="*/ 2377864 w 11520486"/>
              <a:gd name="connsiteY208" fmla="*/ 666538 h 6480000"/>
              <a:gd name="connsiteX209" fmla="*/ 2355805 w 11520486"/>
              <a:gd name="connsiteY209" fmla="*/ 666538 h 6480000"/>
              <a:gd name="connsiteX210" fmla="*/ 2355805 w 11520486"/>
              <a:gd name="connsiteY210" fmla="*/ 706630 h 6480000"/>
              <a:gd name="connsiteX211" fmla="*/ 2377864 w 11520486"/>
              <a:gd name="connsiteY211" fmla="*/ 706630 h 6480000"/>
              <a:gd name="connsiteX212" fmla="*/ 2377864 w 11520486"/>
              <a:gd name="connsiteY212" fmla="*/ 821255 h 6480000"/>
              <a:gd name="connsiteX213" fmla="*/ 2435180 w 11520486"/>
              <a:gd name="connsiteY213" fmla="*/ 821255 h 6480000"/>
              <a:gd name="connsiteX214" fmla="*/ 2435180 w 11520486"/>
              <a:gd name="connsiteY214" fmla="*/ 706550 h 6480000"/>
              <a:gd name="connsiteX215" fmla="*/ 2465524 w 11520486"/>
              <a:gd name="connsiteY215" fmla="*/ 706550 h 6480000"/>
              <a:gd name="connsiteX216" fmla="*/ 2465524 w 11520486"/>
              <a:gd name="connsiteY216" fmla="*/ 666458 h 6480000"/>
              <a:gd name="connsiteX217" fmla="*/ 2434558 w 11520486"/>
              <a:gd name="connsiteY217" fmla="*/ 666458 h 6480000"/>
              <a:gd name="connsiteX218" fmla="*/ 2434558 w 11520486"/>
              <a:gd name="connsiteY218" fmla="*/ 655733 h 6480000"/>
              <a:gd name="connsiteX219" fmla="*/ 2449279 w 11520486"/>
              <a:gd name="connsiteY219" fmla="*/ 644387 h 6480000"/>
              <a:gd name="connsiteX220" fmla="*/ 2464300 w 11520486"/>
              <a:gd name="connsiteY220" fmla="*/ 645930 h 6480000"/>
              <a:gd name="connsiteX221" fmla="*/ 2464901 w 11520486"/>
              <a:gd name="connsiteY221" fmla="*/ 604555 h 6480000"/>
              <a:gd name="connsiteX222" fmla="*/ 2439792 w 11520486"/>
              <a:gd name="connsiteY222" fmla="*/ 602490 h 6480000"/>
              <a:gd name="connsiteX223" fmla="*/ 1021779 w 11520486"/>
              <a:gd name="connsiteY223" fmla="*/ 439458 h 6480000"/>
              <a:gd name="connsiteX224" fmla="*/ 941694 w 11520486"/>
              <a:gd name="connsiteY224" fmla="*/ 471689 h 6480000"/>
              <a:gd name="connsiteX225" fmla="*/ 851973 w 11520486"/>
              <a:gd name="connsiteY225" fmla="*/ 556946 h 6480000"/>
              <a:gd name="connsiteX226" fmla="*/ 724646 w 11520486"/>
              <a:gd name="connsiteY226" fmla="*/ 556946 h 6480000"/>
              <a:gd name="connsiteX227" fmla="*/ 724646 w 11520486"/>
              <a:gd name="connsiteY227" fmla="*/ 663191 h 6480000"/>
              <a:gd name="connsiteX228" fmla="*/ 857185 w 11520486"/>
              <a:gd name="connsiteY228" fmla="*/ 663191 h 6480000"/>
              <a:gd name="connsiteX229" fmla="*/ 941012 w 11520486"/>
              <a:gd name="connsiteY229" fmla="*/ 622417 h 6480000"/>
              <a:gd name="connsiteX230" fmla="*/ 1017359 w 11520486"/>
              <a:gd name="connsiteY230" fmla="*/ 549709 h 6480000"/>
              <a:gd name="connsiteX231" fmla="*/ 1139692 w 11520486"/>
              <a:gd name="connsiteY231" fmla="*/ 673415 h 6480000"/>
              <a:gd name="connsiteX232" fmla="*/ 1219028 w 11520486"/>
              <a:gd name="connsiteY232" fmla="*/ 598281 h 6480000"/>
              <a:gd name="connsiteX233" fmla="*/ 1096796 w 11520486"/>
              <a:gd name="connsiteY233" fmla="*/ 473935 h 6480000"/>
              <a:gd name="connsiteX234" fmla="*/ 1021779 w 11520486"/>
              <a:gd name="connsiteY234" fmla="*/ 439458 h 6480000"/>
              <a:gd name="connsiteX235" fmla="*/ 0 w 11520486"/>
              <a:gd name="connsiteY235" fmla="*/ 0 h 6480000"/>
              <a:gd name="connsiteX236" fmla="*/ 11520486 w 11520486"/>
              <a:gd name="connsiteY236" fmla="*/ 0 h 6480000"/>
              <a:gd name="connsiteX237" fmla="*/ 11520486 w 11520486"/>
              <a:gd name="connsiteY237" fmla="*/ 6480000 h 6480000"/>
              <a:gd name="connsiteX238" fmla="*/ 0 w 11520486"/>
              <a:gd name="connsiteY238" fmla="*/ 6480000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520486" h="6480000">
                <a:moveTo>
                  <a:pt x="893743" y="766569"/>
                </a:moveTo>
                <a:lnTo>
                  <a:pt x="814428" y="841682"/>
                </a:lnTo>
                <a:lnTo>
                  <a:pt x="936641" y="966088"/>
                </a:lnTo>
                <a:cubicBezTo>
                  <a:pt x="981201" y="1011333"/>
                  <a:pt x="1040501" y="1012095"/>
                  <a:pt x="1091722" y="968334"/>
                </a:cubicBezTo>
                <a:lnTo>
                  <a:pt x="1181425" y="883078"/>
                </a:lnTo>
                <a:lnTo>
                  <a:pt x="1308829" y="883078"/>
                </a:lnTo>
                <a:lnTo>
                  <a:pt x="1308789" y="776793"/>
                </a:lnTo>
                <a:lnTo>
                  <a:pt x="1176111" y="776793"/>
                </a:lnTo>
                <a:cubicBezTo>
                  <a:pt x="1139090" y="777554"/>
                  <a:pt x="1118314" y="791647"/>
                  <a:pt x="1092324" y="817606"/>
                </a:cubicBezTo>
                <a:lnTo>
                  <a:pt x="1015935" y="890274"/>
                </a:lnTo>
                <a:close/>
                <a:moveTo>
                  <a:pt x="2883797" y="700817"/>
                </a:moveTo>
                <a:cubicBezTo>
                  <a:pt x="2903211" y="700817"/>
                  <a:pt x="2909225" y="713687"/>
                  <a:pt x="2909225" y="743115"/>
                </a:cubicBezTo>
                <a:lnTo>
                  <a:pt x="2909145" y="743115"/>
                </a:lnTo>
                <a:cubicBezTo>
                  <a:pt x="2909145" y="762119"/>
                  <a:pt x="2906697" y="774066"/>
                  <a:pt x="2900683" y="780501"/>
                </a:cubicBezTo>
                <a:cubicBezTo>
                  <a:pt x="2896107" y="784944"/>
                  <a:pt x="2889886" y="787276"/>
                  <a:pt x="2883517" y="786936"/>
                </a:cubicBezTo>
                <a:cubicBezTo>
                  <a:pt x="2865427" y="786936"/>
                  <a:pt x="2858065" y="772522"/>
                  <a:pt x="2858065" y="743415"/>
                </a:cubicBezTo>
                <a:cubicBezTo>
                  <a:pt x="2858065" y="726877"/>
                  <a:pt x="2860534" y="715531"/>
                  <a:pt x="2865747" y="708475"/>
                </a:cubicBezTo>
                <a:cubicBezTo>
                  <a:pt x="2869998" y="703263"/>
                  <a:pt x="2875775" y="700817"/>
                  <a:pt x="2883797" y="700817"/>
                </a:cubicBezTo>
                <a:close/>
                <a:moveTo>
                  <a:pt x="3452097" y="700517"/>
                </a:moveTo>
                <a:cubicBezTo>
                  <a:pt x="3470487" y="700517"/>
                  <a:pt x="3477225" y="714910"/>
                  <a:pt x="3477225" y="743716"/>
                </a:cubicBezTo>
                <a:cubicBezTo>
                  <a:pt x="3477225" y="760274"/>
                  <a:pt x="3474779" y="772222"/>
                  <a:pt x="3468944" y="779579"/>
                </a:cubicBezTo>
                <a:cubicBezTo>
                  <a:pt x="3464957" y="784510"/>
                  <a:pt x="3459134" y="786983"/>
                  <a:pt x="3451475" y="786996"/>
                </a:cubicBezTo>
                <a:cubicBezTo>
                  <a:pt x="3431861" y="786996"/>
                  <a:pt x="3426328" y="774126"/>
                  <a:pt x="3426328" y="743175"/>
                </a:cubicBezTo>
                <a:cubicBezTo>
                  <a:pt x="3426328" y="726577"/>
                  <a:pt x="3427872" y="715291"/>
                  <a:pt x="3433085" y="708535"/>
                </a:cubicBezTo>
                <a:cubicBezTo>
                  <a:pt x="3437055" y="702962"/>
                  <a:pt x="3443193" y="700517"/>
                  <a:pt x="3452097" y="700517"/>
                </a:cubicBezTo>
                <a:close/>
                <a:moveTo>
                  <a:pt x="2561201" y="700516"/>
                </a:moveTo>
                <a:cubicBezTo>
                  <a:pt x="2569163" y="700516"/>
                  <a:pt x="2574960" y="702360"/>
                  <a:pt x="2578970" y="707873"/>
                </a:cubicBezTo>
                <a:cubicBezTo>
                  <a:pt x="2583884" y="713987"/>
                  <a:pt x="2586029" y="725634"/>
                  <a:pt x="2586029" y="743716"/>
                </a:cubicBezTo>
                <a:cubicBezTo>
                  <a:pt x="2586029" y="761797"/>
                  <a:pt x="2583884" y="773765"/>
                  <a:pt x="2578970" y="780200"/>
                </a:cubicBezTo>
                <a:cubicBezTo>
                  <a:pt x="2575000" y="785091"/>
                  <a:pt x="2569223" y="787156"/>
                  <a:pt x="2561241" y="787156"/>
                </a:cubicBezTo>
                <a:cubicBezTo>
                  <a:pt x="2553261" y="787156"/>
                  <a:pt x="2547123" y="784710"/>
                  <a:pt x="2543454" y="780119"/>
                </a:cubicBezTo>
                <a:cubicBezTo>
                  <a:pt x="2537940" y="773985"/>
                  <a:pt x="2535792" y="761938"/>
                  <a:pt x="2535792" y="743635"/>
                </a:cubicBezTo>
                <a:cubicBezTo>
                  <a:pt x="2535792" y="725333"/>
                  <a:pt x="2537940" y="713686"/>
                  <a:pt x="2543153" y="707552"/>
                </a:cubicBezTo>
                <a:cubicBezTo>
                  <a:pt x="2547163" y="702661"/>
                  <a:pt x="2552918" y="700516"/>
                  <a:pt x="2561201" y="700516"/>
                </a:cubicBezTo>
                <a:close/>
                <a:moveTo>
                  <a:pt x="3642775" y="697750"/>
                </a:moveTo>
                <a:cubicBezTo>
                  <a:pt x="3652278" y="697750"/>
                  <a:pt x="3658415" y="699895"/>
                  <a:pt x="3662709" y="705408"/>
                </a:cubicBezTo>
                <a:cubicBezTo>
                  <a:pt x="3666378" y="709697"/>
                  <a:pt x="3668223" y="715531"/>
                  <a:pt x="3669146" y="722888"/>
                </a:cubicBezTo>
                <a:lnTo>
                  <a:pt x="3615178" y="722888"/>
                </a:lnTo>
                <a:cubicBezTo>
                  <a:pt x="3615749" y="717169"/>
                  <a:pt x="3617757" y="711686"/>
                  <a:pt x="3621016" y="706951"/>
                </a:cubicBezTo>
                <a:cubicBezTo>
                  <a:pt x="3625908" y="700516"/>
                  <a:pt x="3632667" y="697750"/>
                  <a:pt x="3642775" y="697750"/>
                </a:cubicBezTo>
                <a:close/>
                <a:moveTo>
                  <a:pt x="2086615" y="697750"/>
                </a:moveTo>
                <a:cubicBezTo>
                  <a:pt x="2096120" y="697750"/>
                  <a:pt x="2102257" y="699895"/>
                  <a:pt x="2106551" y="705408"/>
                </a:cubicBezTo>
                <a:cubicBezTo>
                  <a:pt x="2110218" y="709697"/>
                  <a:pt x="2112065" y="715531"/>
                  <a:pt x="2112986" y="722888"/>
                </a:cubicBezTo>
                <a:lnTo>
                  <a:pt x="2059020" y="722888"/>
                </a:lnTo>
                <a:cubicBezTo>
                  <a:pt x="2059590" y="717169"/>
                  <a:pt x="2061597" y="711686"/>
                  <a:pt x="2064855" y="706951"/>
                </a:cubicBezTo>
                <a:cubicBezTo>
                  <a:pt x="2069829" y="700516"/>
                  <a:pt x="2076507" y="697750"/>
                  <a:pt x="2086615" y="697750"/>
                </a:cubicBezTo>
                <a:close/>
                <a:moveTo>
                  <a:pt x="1724874" y="697750"/>
                </a:moveTo>
                <a:cubicBezTo>
                  <a:pt x="1734380" y="697750"/>
                  <a:pt x="1740516" y="699895"/>
                  <a:pt x="1744808" y="705408"/>
                </a:cubicBezTo>
                <a:cubicBezTo>
                  <a:pt x="1748478" y="709697"/>
                  <a:pt x="1750323" y="715531"/>
                  <a:pt x="1751245" y="722888"/>
                </a:cubicBezTo>
                <a:lnTo>
                  <a:pt x="1697279" y="722888"/>
                </a:lnTo>
                <a:cubicBezTo>
                  <a:pt x="1697849" y="717172"/>
                  <a:pt x="1699849" y="711691"/>
                  <a:pt x="1703095" y="706951"/>
                </a:cubicBezTo>
                <a:cubicBezTo>
                  <a:pt x="1708008" y="700516"/>
                  <a:pt x="1714747" y="697750"/>
                  <a:pt x="1724874" y="697750"/>
                </a:cubicBezTo>
                <a:close/>
                <a:moveTo>
                  <a:pt x="2992833" y="666498"/>
                </a:moveTo>
                <a:lnTo>
                  <a:pt x="2992833" y="756586"/>
                </a:lnTo>
                <a:cubicBezTo>
                  <a:pt x="2992833" y="779579"/>
                  <a:pt x="2995518" y="797280"/>
                  <a:pt x="3006870" y="809307"/>
                </a:cubicBezTo>
                <a:cubicBezTo>
                  <a:pt x="3017598" y="820653"/>
                  <a:pt x="3031395" y="825846"/>
                  <a:pt x="3050088" y="825846"/>
                </a:cubicBezTo>
                <a:cubicBezTo>
                  <a:pt x="3073091" y="825846"/>
                  <a:pt x="3088050" y="816364"/>
                  <a:pt x="3096071" y="799505"/>
                </a:cubicBezTo>
                <a:lnTo>
                  <a:pt x="3096071" y="821255"/>
                </a:lnTo>
                <a:lnTo>
                  <a:pt x="3152483" y="821255"/>
                </a:lnTo>
                <a:lnTo>
                  <a:pt x="3152483" y="666498"/>
                </a:lnTo>
                <a:lnTo>
                  <a:pt x="3094326" y="666498"/>
                </a:lnTo>
                <a:lnTo>
                  <a:pt x="3094326" y="751073"/>
                </a:lnTo>
                <a:cubicBezTo>
                  <a:pt x="3094326" y="774066"/>
                  <a:pt x="3084579" y="782646"/>
                  <a:pt x="3072548" y="782646"/>
                </a:cubicBezTo>
                <a:cubicBezTo>
                  <a:pt x="3066411" y="782646"/>
                  <a:pt x="3061516" y="782025"/>
                  <a:pt x="3057226" y="777434"/>
                </a:cubicBezTo>
                <a:cubicBezTo>
                  <a:pt x="3052936" y="772522"/>
                  <a:pt x="3052313" y="765486"/>
                  <a:pt x="3052313" y="755062"/>
                </a:cubicBezTo>
                <a:lnTo>
                  <a:pt x="3052313" y="666498"/>
                </a:lnTo>
                <a:close/>
                <a:moveTo>
                  <a:pt x="2783464" y="662809"/>
                </a:moveTo>
                <a:cubicBezTo>
                  <a:pt x="2780787" y="662722"/>
                  <a:pt x="2778110" y="662809"/>
                  <a:pt x="2775443" y="663070"/>
                </a:cubicBezTo>
                <a:cubicBezTo>
                  <a:pt x="2749674" y="664032"/>
                  <a:pt x="2734372" y="675378"/>
                  <a:pt x="2727614" y="697148"/>
                </a:cubicBezTo>
                <a:lnTo>
                  <a:pt x="2727614" y="666498"/>
                </a:lnTo>
                <a:lnTo>
                  <a:pt x="2670339" y="666498"/>
                </a:lnTo>
                <a:lnTo>
                  <a:pt x="2670339" y="821254"/>
                </a:lnTo>
                <a:lnTo>
                  <a:pt x="2729198" y="821254"/>
                </a:lnTo>
                <a:lnTo>
                  <a:pt x="2729198" y="762439"/>
                </a:lnTo>
                <a:cubicBezTo>
                  <a:pt x="2729198" y="726897"/>
                  <a:pt x="2745140" y="714328"/>
                  <a:pt x="2772734" y="714328"/>
                </a:cubicBezTo>
                <a:cubicBezTo>
                  <a:pt x="2775914" y="714339"/>
                  <a:pt x="2779089" y="714540"/>
                  <a:pt x="2782240" y="714929"/>
                </a:cubicBezTo>
                <a:close/>
                <a:moveTo>
                  <a:pt x="3642171" y="661907"/>
                </a:moveTo>
                <a:cubicBezTo>
                  <a:pt x="3615801" y="661907"/>
                  <a:pt x="3594946" y="669244"/>
                  <a:pt x="3580226" y="683036"/>
                </a:cubicBezTo>
                <a:cubicBezTo>
                  <a:pt x="3564280" y="697449"/>
                  <a:pt x="3556621" y="718277"/>
                  <a:pt x="3556621" y="743415"/>
                </a:cubicBezTo>
                <a:cubicBezTo>
                  <a:pt x="3556621" y="769475"/>
                  <a:pt x="3564601" y="790303"/>
                  <a:pt x="3580226" y="804717"/>
                </a:cubicBezTo>
                <a:cubicBezTo>
                  <a:pt x="3594642" y="817827"/>
                  <a:pt x="3615801" y="825845"/>
                  <a:pt x="3642775" y="825845"/>
                </a:cubicBezTo>
                <a:cubicBezTo>
                  <a:pt x="3687233" y="825845"/>
                  <a:pt x="3717578" y="807463"/>
                  <a:pt x="3726161" y="772522"/>
                </a:cubicBezTo>
                <a:lnTo>
                  <a:pt x="3669146" y="767932"/>
                </a:lnTo>
                <a:cubicBezTo>
                  <a:pt x="3666698" y="781683"/>
                  <a:pt x="3659119" y="789702"/>
                  <a:pt x="3643074" y="789702"/>
                </a:cubicBezTo>
                <a:cubicBezTo>
                  <a:pt x="3623763" y="789702"/>
                  <a:pt x="3615178" y="777734"/>
                  <a:pt x="3614878" y="756906"/>
                </a:cubicBezTo>
                <a:lnTo>
                  <a:pt x="3727703" y="756906"/>
                </a:lnTo>
                <a:cubicBezTo>
                  <a:pt x="3728326" y="725634"/>
                  <a:pt x="3721868" y="702040"/>
                  <a:pt x="3706547" y="685802"/>
                </a:cubicBezTo>
                <a:cubicBezTo>
                  <a:pt x="3692129" y="670487"/>
                  <a:pt x="3670370" y="661907"/>
                  <a:pt x="3642171" y="661907"/>
                </a:cubicBezTo>
                <a:close/>
                <a:moveTo>
                  <a:pt x="3287450" y="661907"/>
                </a:moveTo>
                <a:cubicBezTo>
                  <a:pt x="3264166" y="661907"/>
                  <a:pt x="3247301" y="671389"/>
                  <a:pt x="3239642" y="689170"/>
                </a:cubicBezTo>
                <a:lnTo>
                  <a:pt x="3239642" y="666498"/>
                </a:lnTo>
                <a:lnTo>
                  <a:pt x="3181986" y="666498"/>
                </a:lnTo>
                <a:lnTo>
                  <a:pt x="3181986" y="821255"/>
                </a:lnTo>
                <a:lnTo>
                  <a:pt x="3240866" y="821255"/>
                </a:lnTo>
                <a:lnTo>
                  <a:pt x="3240866" y="736700"/>
                </a:lnTo>
                <a:cubicBezTo>
                  <a:pt x="3240866" y="712484"/>
                  <a:pt x="3252194" y="705127"/>
                  <a:pt x="3262925" y="705127"/>
                </a:cubicBezTo>
                <a:cubicBezTo>
                  <a:pt x="3269623" y="705127"/>
                  <a:pt x="3273633" y="706049"/>
                  <a:pt x="3277646" y="709717"/>
                </a:cubicBezTo>
                <a:cubicBezTo>
                  <a:pt x="3282556" y="714308"/>
                  <a:pt x="3283481" y="720743"/>
                  <a:pt x="3283481" y="731768"/>
                </a:cubicBezTo>
                <a:lnTo>
                  <a:pt x="3283481" y="821255"/>
                </a:lnTo>
                <a:lnTo>
                  <a:pt x="3342640" y="821255"/>
                </a:lnTo>
                <a:lnTo>
                  <a:pt x="3342640" y="725955"/>
                </a:lnTo>
                <a:cubicBezTo>
                  <a:pt x="3342640" y="703583"/>
                  <a:pt x="3339572" y="686744"/>
                  <a:pt x="3327920" y="675378"/>
                </a:cubicBezTo>
                <a:cubicBezTo>
                  <a:pt x="3318432" y="666197"/>
                  <a:pt x="3306161" y="661907"/>
                  <a:pt x="3287450" y="661907"/>
                </a:cubicBezTo>
                <a:close/>
                <a:moveTo>
                  <a:pt x="2561201" y="661907"/>
                </a:moveTo>
                <a:cubicBezTo>
                  <a:pt x="2508158" y="661907"/>
                  <a:pt x="2473504" y="693159"/>
                  <a:pt x="2473504" y="743716"/>
                </a:cubicBezTo>
                <a:cubicBezTo>
                  <a:pt x="2473504" y="795515"/>
                  <a:pt x="2507858" y="825845"/>
                  <a:pt x="2561201" y="825905"/>
                </a:cubicBezTo>
                <a:cubicBezTo>
                  <a:pt x="2613004" y="825905"/>
                  <a:pt x="2648259" y="793671"/>
                  <a:pt x="2648259" y="743716"/>
                </a:cubicBezTo>
                <a:cubicBezTo>
                  <a:pt x="2648259" y="694081"/>
                  <a:pt x="2613625" y="661907"/>
                  <a:pt x="2561201" y="661907"/>
                </a:cubicBezTo>
                <a:close/>
                <a:moveTo>
                  <a:pt x="2263815" y="661907"/>
                </a:moveTo>
                <a:cubicBezTo>
                  <a:pt x="2224269" y="661907"/>
                  <a:pt x="2189614" y="676080"/>
                  <a:pt x="2189614" y="712163"/>
                </a:cubicBezTo>
                <a:cubicBezTo>
                  <a:pt x="2189614" y="746783"/>
                  <a:pt x="2219055" y="755684"/>
                  <a:pt x="2254311" y="763341"/>
                </a:cubicBezTo>
                <a:cubicBezTo>
                  <a:pt x="2278836" y="768553"/>
                  <a:pt x="2288643" y="770698"/>
                  <a:pt x="2288643" y="778957"/>
                </a:cubicBezTo>
                <a:cubicBezTo>
                  <a:pt x="2288643" y="788159"/>
                  <a:pt x="2280701" y="792749"/>
                  <a:pt x="2266583" y="792749"/>
                </a:cubicBezTo>
                <a:cubicBezTo>
                  <a:pt x="2252464" y="792749"/>
                  <a:pt x="2241435" y="786635"/>
                  <a:pt x="2241735" y="769475"/>
                </a:cubicBezTo>
                <a:lnTo>
                  <a:pt x="2185021" y="775590"/>
                </a:lnTo>
                <a:cubicBezTo>
                  <a:pt x="2189014" y="812675"/>
                  <a:pt x="2224870" y="825845"/>
                  <a:pt x="2265880" y="825866"/>
                </a:cubicBezTo>
                <a:cubicBezTo>
                  <a:pt x="2307576" y="825866"/>
                  <a:pt x="2345297" y="814219"/>
                  <a:pt x="2345297" y="775309"/>
                </a:cubicBezTo>
                <a:cubicBezTo>
                  <a:pt x="2345297" y="737001"/>
                  <a:pt x="2311486" y="729022"/>
                  <a:pt x="2275386" y="721364"/>
                </a:cubicBezTo>
                <a:cubicBezTo>
                  <a:pt x="2254851" y="717395"/>
                  <a:pt x="2245045" y="715250"/>
                  <a:pt x="2245045" y="706971"/>
                </a:cubicBezTo>
                <a:cubicBezTo>
                  <a:pt x="2245045" y="698071"/>
                  <a:pt x="2253307" y="694402"/>
                  <a:pt x="2264036" y="694402"/>
                </a:cubicBezTo>
                <a:cubicBezTo>
                  <a:pt x="2276911" y="694402"/>
                  <a:pt x="2286115" y="699895"/>
                  <a:pt x="2286418" y="716453"/>
                </a:cubicBezTo>
                <a:lnTo>
                  <a:pt x="2340163" y="709096"/>
                </a:lnTo>
                <a:cubicBezTo>
                  <a:pt x="2335550" y="672632"/>
                  <a:pt x="2303063" y="661907"/>
                  <a:pt x="2263815" y="661907"/>
                </a:cubicBezTo>
                <a:close/>
                <a:moveTo>
                  <a:pt x="2086033" y="661907"/>
                </a:moveTo>
                <a:cubicBezTo>
                  <a:pt x="2059662" y="661907"/>
                  <a:pt x="2038805" y="669244"/>
                  <a:pt x="2024105" y="683036"/>
                </a:cubicBezTo>
                <a:cubicBezTo>
                  <a:pt x="2008162" y="697449"/>
                  <a:pt x="2000501" y="718277"/>
                  <a:pt x="2000501" y="743415"/>
                </a:cubicBezTo>
                <a:cubicBezTo>
                  <a:pt x="2000501" y="769475"/>
                  <a:pt x="2008463" y="790303"/>
                  <a:pt x="2024105" y="804717"/>
                </a:cubicBezTo>
                <a:cubicBezTo>
                  <a:pt x="2038504" y="817827"/>
                  <a:pt x="2059662" y="825845"/>
                  <a:pt x="2086634" y="825845"/>
                </a:cubicBezTo>
                <a:cubicBezTo>
                  <a:pt x="2131095" y="825845"/>
                  <a:pt x="2161457" y="807463"/>
                  <a:pt x="2170043" y="772522"/>
                </a:cubicBezTo>
                <a:lnTo>
                  <a:pt x="2113006" y="767932"/>
                </a:lnTo>
                <a:cubicBezTo>
                  <a:pt x="2110540" y="781683"/>
                  <a:pt x="2102981" y="789702"/>
                  <a:pt x="2086935" y="789702"/>
                </a:cubicBezTo>
                <a:cubicBezTo>
                  <a:pt x="2067603" y="789702"/>
                  <a:pt x="2059020" y="777734"/>
                  <a:pt x="2058719" y="756906"/>
                </a:cubicBezTo>
                <a:lnTo>
                  <a:pt x="2171545" y="756906"/>
                </a:lnTo>
                <a:cubicBezTo>
                  <a:pt x="2172108" y="725634"/>
                  <a:pt x="2165730" y="702040"/>
                  <a:pt x="2150407" y="685802"/>
                </a:cubicBezTo>
                <a:cubicBezTo>
                  <a:pt x="2136009" y="670487"/>
                  <a:pt x="2114230" y="661907"/>
                  <a:pt x="2086033" y="661907"/>
                </a:cubicBezTo>
                <a:close/>
                <a:moveTo>
                  <a:pt x="1724192" y="661907"/>
                </a:moveTo>
                <a:cubicBezTo>
                  <a:pt x="1697841" y="661907"/>
                  <a:pt x="1676984" y="669244"/>
                  <a:pt x="1662264" y="683036"/>
                </a:cubicBezTo>
                <a:cubicBezTo>
                  <a:pt x="1646321" y="697449"/>
                  <a:pt x="1638660" y="718277"/>
                  <a:pt x="1638660" y="743415"/>
                </a:cubicBezTo>
                <a:cubicBezTo>
                  <a:pt x="1638660" y="769475"/>
                  <a:pt x="1646682" y="790303"/>
                  <a:pt x="1662324" y="804717"/>
                </a:cubicBezTo>
                <a:cubicBezTo>
                  <a:pt x="1676744" y="817827"/>
                  <a:pt x="1697901" y="825845"/>
                  <a:pt x="1724874" y="825845"/>
                </a:cubicBezTo>
                <a:cubicBezTo>
                  <a:pt x="1769334" y="825845"/>
                  <a:pt x="1799677" y="807463"/>
                  <a:pt x="1808260" y="772522"/>
                </a:cubicBezTo>
                <a:lnTo>
                  <a:pt x="1751245" y="767932"/>
                </a:lnTo>
                <a:cubicBezTo>
                  <a:pt x="1748779" y="781683"/>
                  <a:pt x="1741218" y="789702"/>
                  <a:pt x="1725175" y="789702"/>
                </a:cubicBezTo>
                <a:cubicBezTo>
                  <a:pt x="1705862" y="789702"/>
                  <a:pt x="1697279" y="777734"/>
                  <a:pt x="1696978" y="756906"/>
                </a:cubicBezTo>
                <a:lnTo>
                  <a:pt x="1809804" y="756906"/>
                </a:lnTo>
                <a:cubicBezTo>
                  <a:pt x="1810406" y="725634"/>
                  <a:pt x="1803968" y="702040"/>
                  <a:pt x="1788586" y="685802"/>
                </a:cubicBezTo>
                <a:cubicBezTo>
                  <a:pt x="1774168" y="670487"/>
                  <a:pt x="1752409" y="661907"/>
                  <a:pt x="1724192" y="661907"/>
                </a:cubicBezTo>
                <a:close/>
                <a:moveTo>
                  <a:pt x="1016658" y="638333"/>
                </a:moveTo>
                <a:cubicBezTo>
                  <a:pt x="971579" y="638333"/>
                  <a:pt x="935035" y="674861"/>
                  <a:pt x="935035" y="719921"/>
                </a:cubicBezTo>
                <a:cubicBezTo>
                  <a:pt x="935035" y="719954"/>
                  <a:pt x="935035" y="719988"/>
                  <a:pt x="935035" y="720021"/>
                </a:cubicBezTo>
                <a:cubicBezTo>
                  <a:pt x="935035" y="765136"/>
                  <a:pt x="971625" y="801709"/>
                  <a:pt x="1016757" y="801709"/>
                </a:cubicBezTo>
                <a:cubicBezTo>
                  <a:pt x="1061892" y="801709"/>
                  <a:pt x="1098479" y="765136"/>
                  <a:pt x="1098479" y="720021"/>
                </a:cubicBezTo>
                <a:cubicBezTo>
                  <a:pt x="1098479" y="674906"/>
                  <a:pt x="1061892" y="638333"/>
                  <a:pt x="1016757" y="638333"/>
                </a:cubicBezTo>
                <a:cubicBezTo>
                  <a:pt x="1016723" y="638333"/>
                  <a:pt x="1016690" y="638333"/>
                  <a:pt x="1016658" y="638333"/>
                </a:cubicBezTo>
                <a:close/>
                <a:moveTo>
                  <a:pt x="3759569" y="622055"/>
                </a:moveTo>
                <a:lnTo>
                  <a:pt x="3759569" y="666538"/>
                </a:lnTo>
                <a:lnTo>
                  <a:pt x="3737512" y="666538"/>
                </a:lnTo>
                <a:lnTo>
                  <a:pt x="3737512" y="706630"/>
                </a:lnTo>
                <a:lnTo>
                  <a:pt x="3759569" y="706630"/>
                </a:lnTo>
                <a:lnTo>
                  <a:pt x="3759569" y="773144"/>
                </a:lnTo>
                <a:cubicBezTo>
                  <a:pt x="3759569" y="811151"/>
                  <a:pt x="3783797" y="823059"/>
                  <a:pt x="3819973" y="823059"/>
                </a:cubicBezTo>
                <a:cubicBezTo>
                  <a:pt x="3829342" y="823083"/>
                  <a:pt x="3838688" y="822156"/>
                  <a:pt x="3847869" y="820293"/>
                </a:cubicBezTo>
                <a:lnTo>
                  <a:pt x="3846649" y="775550"/>
                </a:lnTo>
                <a:cubicBezTo>
                  <a:pt x="3841937" y="776726"/>
                  <a:pt x="3837104" y="777346"/>
                  <a:pt x="3832248" y="777394"/>
                </a:cubicBezTo>
                <a:cubicBezTo>
                  <a:pt x="3822741" y="777394"/>
                  <a:pt x="3816907" y="775249"/>
                  <a:pt x="3816907" y="766047"/>
                </a:cubicBezTo>
                <a:lnTo>
                  <a:pt x="3816907" y="706590"/>
                </a:lnTo>
                <a:lnTo>
                  <a:pt x="3847869" y="706590"/>
                </a:lnTo>
                <a:lnTo>
                  <a:pt x="3847869" y="666498"/>
                </a:lnTo>
                <a:lnTo>
                  <a:pt x="3816907" y="666498"/>
                </a:lnTo>
                <a:lnTo>
                  <a:pt x="3816907" y="622055"/>
                </a:lnTo>
                <a:close/>
                <a:moveTo>
                  <a:pt x="2800933" y="606760"/>
                </a:moveTo>
                <a:lnTo>
                  <a:pt x="2800933" y="821255"/>
                </a:lnTo>
                <a:lnTo>
                  <a:pt x="2858569" y="821255"/>
                </a:lnTo>
                <a:lnTo>
                  <a:pt x="2858569" y="801029"/>
                </a:lnTo>
                <a:cubicBezTo>
                  <a:pt x="2866851" y="815442"/>
                  <a:pt x="2883717" y="825846"/>
                  <a:pt x="2903631" y="825846"/>
                </a:cubicBezTo>
                <a:cubicBezTo>
                  <a:pt x="2945645" y="825846"/>
                  <a:pt x="2971394" y="794293"/>
                  <a:pt x="2971394" y="743115"/>
                </a:cubicBezTo>
                <a:cubicBezTo>
                  <a:pt x="2971394" y="693761"/>
                  <a:pt x="2945022" y="661587"/>
                  <a:pt x="2904552" y="661607"/>
                </a:cubicBezTo>
                <a:cubicBezTo>
                  <a:pt x="2884318" y="661607"/>
                  <a:pt x="2868075" y="670808"/>
                  <a:pt x="2858869" y="684600"/>
                </a:cubicBezTo>
                <a:lnTo>
                  <a:pt x="2858869" y="606760"/>
                </a:lnTo>
                <a:close/>
                <a:moveTo>
                  <a:pt x="1919842" y="606760"/>
                </a:moveTo>
                <a:lnTo>
                  <a:pt x="1919842" y="821254"/>
                </a:lnTo>
                <a:lnTo>
                  <a:pt x="1978000" y="821254"/>
                </a:lnTo>
                <a:lnTo>
                  <a:pt x="1978000" y="606760"/>
                </a:lnTo>
                <a:close/>
                <a:moveTo>
                  <a:pt x="1832164" y="606760"/>
                </a:moveTo>
                <a:lnTo>
                  <a:pt x="1832164" y="821254"/>
                </a:lnTo>
                <a:lnTo>
                  <a:pt x="1890322" y="821254"/>
                </a:lnTo>
                <a:lnTo>
                  <a:pt x="1890322" y="606760"/>
                </a:lnTo>
                <a:close/>
                <a:moveTo>
                  <a:pt x="1465190" y="606760"/>
                </a:moveTo>
                <a:lnTo>
                  <a:pt x="1465190" y="821254"/>
                </a:lnTo>
                <a:lnTo>
                  <a:pt x="1527740" y="821254"/>
                </a:lnTo>
                <a:lnTo>
                  <a:pt x="1527740" y="740668"/>
                </a:lnTo>
                <a:lnTo>
                  <a:pt x="1618486" y="740668"/>
                </a:lnTo>
                <a:lnTo>
                  <a:pt x="1618486" y="693480"/>
                </a:lnTo>
                <a:lnTo>
                  <a:pt x="1527740" y="693480"/>
                </a:lnTo>
                <a:lnTo>
                  <a:pt x="1527740" y="654570"/>
                </a:lnTo>
                <a:lnTo>
                  <a:pt x="1629636" y="654570"/>
                </a:lnTo>
                <a:lnTo>
                  <a:pt x="1629636" y="606760"/>
                </a:lnTo>
                <a:close/>
                <a:moveTo>
                  <a:pt x="3476301" y="606740"/>
                </a:moveTo>
                <a:lnTo>
                  <a:pt x="3476301" y="684259"/>
                </a:lnTo>
                <a:cubicBezTo>
                  <a:pt x="3467140" y="669545"/>
                  <a:pt x="3452116" y="661888"/>
                  <a:pt x="3432181" y="661888"/>
                </a:cubicBezTo>
                <a:cubicBezTo>
                  <a:pt x="3391413" y="661888"/>
                  <a:pt x="3364119" y="694062"/>
                  <a:pt x="3364119" y="743095"/>
                </a:cubicBezTo>
                <a:cubicBezTo>
                  <a:pt x="3364119" y="794273"/>
                  <a:pt x="3390491" y="825826"/>
                  <a:pt x="3432181" y="825826"/>
                </a:cubicBezTo>
                <a:cubicBezTo>
                  <a:pt x="3452396" y="825826"/>
                  <a:pt x="3468040" y="817867"/>
                  <a:pt x="3476301" y="801309"/>
                </a:cubicBezTo>
                <a:lnTo>
                  <a:pt x="3476301" y="821235"/>
                </a:lnTo>
                <a:lnTo>
                  <a:pt x="3534260" y="821235"/>
                </a:lnTo>
                <a:lnTo>
                  <a:pt x="3534260" y="606740"/>
                </a:lnTo>
                <a:close/>
                <a:moveTo>
                  <a:pt x="2439792" y="602490"/>
                </a:moveTo>
                <a:cubicBezTo>
                  <a:pt x="2398400" y="602490"/>
                  <a:pt x="2377864" y="615661"/>
                  <a:pt x="2377864" y="653348"/>
                </a:cubicBezTo>
                <a:lnTo>
                  <a:pt x="2377864" y="666538"/>
                </a:lnTo>
                <a:lnTo>
                  <a:pt x="2355805" y="666538"/>
                </a:lnTo>
                <a:lnTo>
                  <a:pt x="2355805" y="706630"/>
                </a:lnTo>
                <a:lnTo>
                  <a:pt x="2377864" y="706630"/>
                </a:lnTo>
                <a:lnTo>
                  <a:pt x="2377864" y="821255"/>
                </a:lnTo>
                <a:lnTo>
                  <a:pt x="2435180" y="821255"/>
                </a:lnTo>
                <a:lnTo>
                  <a:pt x="2435180" y="706550"/>
                </a:lnTo>
                <a:lnTo>
                  <a:pt x="2465524" y="706550"/>
                </a:lnTo>
                <a:lnTo>
                  <a:pt x="2465524" y="666458"/>
                </a:lnTo>
                <a:lnTo>
                  <a:pt x="2434558" y="666458"/>
                </a:lnTo>
                <a:lnTo>
                  <a:pt x="2434558" y="655733"/>
                </a:lnTo>
                <a:cubicBezTo>
                  <a:pt x="2434558" y="646231"/>
                  <a:pt x="2439252" y="644387"/>
                  <a:pt x="2449279" y="644387"/>
                </a:cubicBezTo>
                <a:cubicBezTo>
                  <a:pt x="2454316" y="644520"/>
                  <a:pt x="2459338" y="645036"/>
                  <a:pt x="2464300" y="645930"/>
                </a:cubicBezTo>
                <a:lnTo>
                  <a:pt x="2464901" y="604555"/>
                </a:lnTo>
                <a:cubicBezTo>
                  <a:pt x="2456595" y="603248"/>
                  <a:pt x="2448201" y="602558"/>
                  <a:pt x="2439792" y="602490"/>
                </a:cubicBezTo>
                <a:close/>
                <a:moveTo>
                  <a:pt x="1021779" y="439458"/>
                </a:moveTo>
                <a:cubicBezTo>
                  <a:pt x="994969" y="439089"/>
                  <a:pt x="967313" y="449839"/>
                  <a:pt x="941694" y="471689"/>
                </a:cubicBezTo>
                <a:lnTo>
                  <a:pt x="851973" y="556946"/>
                </a:lnTo>
                <a:lnTo>
                  <a:pt x="724646" y="556946"/>
                </a:lnTo>
                <a:lnTo>
                  <a:pt x="724646" y="663191"/>
                </a:lnTo>
                <a:lnTo>
                  <a:pt x="857185" y="663191"/>
                </a:lnTo>
                <a:cubicBezTo>
                  <a:pt x="894245" y="662449"/>
                  <a:pt x="915064" y="648377"/>
                  <a:pt x="941012" y="622417"/>
                </a:cubicBezTo>
                <a:lnTo>
                  <a:pt x="1017359" y="549709"/>
                </a:lnTo>
                <a:lnTo>
                  <a:pt x="1139692" y="673415"/>
                </a:lnTo>
                <a:lnTo>
                  <a:pt x="1219028" y="598281"/>
                </a:lnTo>
                <a:lnTo>
                  <a:pt x="1096796" y="473935"/>
                </a:lnTo>
                <a:cubicBezTo>
                  <a:pt x="1074556" y="451312"/>
                  <a:pt x="1048589" y="439826"/>
                  <a:pt x="1021779" y="439458"/>
                </a:cubicBezTo>
                <a:close/>
                <a:moveTo>
                  <a:pt x="0" y="0"/>
                </a:moveTo>
                <a:lnTo>
                  <a:pt x="11520486" y="0"/>
                </a:lnTo>
                <a:lnTo>
                  <a:pt x="11520486" y="6480000"/>
                </a:lnTo>
                <a:lnTo>
                  <a:pt x="0" y="6480000"/>
                </a:lnTo>
                <a:close/>
              </a:path>
            </a:pathLst>
          </a:custGeom>
        </p:spPr>
        <p:txBody>
          <a:bodyPr wrap="square" lIns="9000000" tIns="360000" rIns="360000" bIns="360000" anchor="b" anchorCtr="0">
            <a:noAutofit/>
          </a:bodyPr>
          <a:lstStyle>
            <a:lvl1pPr marL="0" indent="0" algn="r">
              <a:buNone/>
              <a:defRPr sz="900"/>
            </a:lvl1pPr>
          </a:lstStyle>
          <a:p>
            <a:r>
              <a:rPr lang="nb-NO" dirty="0"/>
              <a:t>Sett inn et annet bilde eller illustrasjon og legg helt bakerst</a:t>
            </a:r>
          </a:p>
        </p:txBody>
      </p:sp>
      <p:sp>
        <p:nvSpPr>
          <p:cNvPr id="2" name="Tittel 1">
            <a:extLst>
              <a:ext uri="{FF2B5EF4-FFF2-40B4-BE49-F238E27FC236}">
                <a16:creationId xmlns:a16="http://schemas.microsoft.com/office/drawing/2014/main" id="{169F5FD1-E9BC-AF47-B511-EE23DB42FE13}"/>
              </a:ext>
            </a:extLst>
          </p:cNvPr>
          <p:cNvSpPr>
            <a:spLocks noGrp="1"/>
          </p:cNvSpPr>
          <p:nvPr>
            <p:ph type="ctrTitle"/>
          </p:nvPr>
        </p:nvSpPr>
        <p:spPr>
          <a:xfrm>
            <a:off x="720000" y="1440000"/>
            <a:ext cx="7920000" cy="3600000"/>
          </a:xfrm>
          <a:solidFill>
            <a:schemeClr val="tx2"/>
          </a:solidFill>
        </p:spPr>
        <p:txBody>
          <a:bodyPr lIns="720000" tIns="360000" rIns="720000" bIns="360000" anchor="t" anchorCtr="0">
            <a:normAutofit/>
          </a:bodyPr>
          <a:lstStyle>
            <a:lvl1pPr algn="l">
              <a:lnSpc>
                <a:spcPct val="100000"/>
              </a:lnSpc>
              <a:defRPr sz="5000" cap="none" baseline="0">
                <a:solidFill>
                  <a:schemeClr val="bg1"/>
                </a:solidFill>
              </a:defRPr>
            </a:lvl1pPr>
          </a:lstStyle>
          <a:p>
            <a:r>
              <a:rPr lang="nb-NO"/>
              <a:t>Klikk for å redigere tittelstil</a:t>
            </a:r>
            <a:endParaRPr lang="nb-NO" dirty="0"/>
          </a:p>
        </p:txBody>
      </p:sp>
      <p:grpSp>
        <p:nvGrpSpPr>
          <p:cNvPr id="48" name="Gruppe 47">
            <a:extLst>
              <a:ext uri="{FF2B5EF4-FFF2-40B4-BE49-F238E27FC236}">
                <a16:creationId xmlns:a16="http://schemas.microsoft.com/office/drawing/2014/main" id="{436F7B08-6EEA-3243-B93B-73FC74B21CE7}"/>
              </a:ext>
            </a:extLst>
          </p:cNvPr>
          <p:cNvGrpSpPr>
            <a:grpSpLocks noChangeAspect="1"/>
          </p:cNvGrpSpPr>
          <p:nvPr userDrawn="1"/>
        </p:nvGrpSpPr>
        <p:grpSpPr>
          <a:xfrm>
            <a:off x="724646" y="439448"/>
            <a:ext cx="3123224" cy="561149"/>
            <a:chOff x="1600361" y="2673408"/>
            <a:chExt cx="8357207" cy="1501534"/>
          </a:xfrm>
        </p:grpSpPr>
        <p:grpSp>
          <p:nvGrpSpPr>
            <p:cNvPr id="50" name="Grafikk 156">
              <a:extLst>
                <a:ext uri="{FF2B5EF4-FFF2-40B4-BE49-F238E27FC236}">
                  <a16:creationId xmlns:a16="http://schemas.microsoft.com/office/drawing/2014/main" id="{8E301399-2EA5-B24F-A1F8-0897E9DEB558}"/>
                </a:ext>
              </a:extLst>
            </p:cNvPr>
            <p:cNvGrpSpPr/>
            <p:nvPr/>
          </p:nvGrpSpPr>
          <p:grpSpPr>
            <a:xfrm>
              <a:off x="3581936" y="3109680"/>
              <a:ext cx="6375632" cy="597818"/>
              <a:chOff x="3581936" y="3109680"/>
              <a:chExt cx="6375632" cy="597818"/>
            </a:xfrm>
            <a:solidFill>
              <a:srgbClr val="1A1935"/>
            </a:solidFill>
          </p:grpSpPr>
          <p:sp>
            <p:nvSpPr>
              <p:cNvPr id="67" name="Grafikk 156">
                <a:extLst>
                  <a:ext uri="{FF2B5EF4-FFF2-40B4-BE49-F238E27FC236}">
                    <a16:creationId xmlns:a16="http://schemas.microsoft.com/office/drawing/2014/main" id="{5E1A9234-D69F-AD46-AF33-6A1030D48003}"/>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68" name="Grafikk 156">
                <a:extLst>
                  <a:ext uri="{FF2B5EF4-FFF2-40B4-BE49-F238E27FC236}">
                    <a16:creationId xmlns:a16="http://schemas.microsoft.com/office/drawing/2014/main" id="{94FBAA7F-E788-904B-8B4D-55F8D7BC6B74}"/>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69" name="Grafikk 156">
                <a:extLst>
                  <a:ext uri="{FF2B5EF4-FFF2-40B4-BE49-F238E27FC236}">
                    <a16:creationId xmlns:a16="http://schemas.microsoft.com/office/drawing/2014/main" id="{A3B3710A-CD7F-AA49-93B0-8123EC7FE3B0}"/>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0" name="Grafikk 156">
                <a:extLst>
                  <a:ext uri="{FF2B5EF4-FFF2-40B4-BE49-F238E27FC236}">
                    <a16:creationId xmlns:a16="http://schemas.microsoft.com/office/drawing/2014/main" id="{F9E41EF3-B703-8C44-9385-1D1CD7181A6A}"/>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1" name="Grafikk 156">
                <a:extLst>
                  <a:ext uri="{FF2B5EF4-FFF2-40B4-BE49-F238E27FC236}">
                    <a16:creationId xmlns:a16="http://schemas.microsoft.com/office/drawing/2014/main" id="{F2185D25-E0EB-F44D-B502-37BC0E836509}"/>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2" name="Grafikk 156">
                <a:extLst>
                  <a:ext uri="{FF2B5EF4-FFF2-40B4-BE49-F238E27FC236}">
                    <a16:creationId xmlns:a16="http://schemas.microsoft.com/office/drawing/2014/main" id="{8C44EA0F-1F3F-EC4B-BDFD-C87D68CE47FB}"/>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3" name="Grafikk 156">
                <a:extLst>
                  <a:ext uri="{FF2B5EF4-FFF2-40B4-BE49-F238E27FC236}">
                    <a16:creationId xmlns:a16="http://schemas.microsoft.com/office/drawing/2014/main" id="{A876E845-DC03-A347-A894-22C54352295F}"/>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4" name="Grafikk 156">
                <a:extLst>
                  <a:ext uri="{FF2B5EF4-FFF2-40B4-BE49-F238E27FC236}">
                    <a16:creationId xmlns:a16="http://schemas.microsoft.com/office/drawing/2014/main" id="{99A784B0-185A-7140-B73F-A3E114A1366F}"/>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5" name="Grafikk 156">
                <a:extLst>
                  <a:ext uri="{FF2B5EF4-FFF2-40B4-BE49-F238E27FC236}">
                    <a16:creationId xmlns:a16="http://schemas.microsoft.com/office/drawing/2014/main" id="{0582875D-04DF-CF48-8858-7226C2D3ACE2}"/>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6" name="Grafikk 156">
                <a:extLst>
                  <a:ext uri="{FF2B5EF4-FFF2-40B4-BE49-F238E27FC236}">
                    <a16:creationId xmlns:a16="http://schemas.microsoft.com/office/drawing/2014/main" id="{1F69BBA7-EAD4-8E41-AFE4-6608E82AE095}"/>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7" name="Grafikk 156">
                <a:extLst>
                  <a:ext uri="{FF2B5EF4-FFF2-40B4-BE49-F238E27FC236}">
                    <a16:creationId xmlns:a16="http://schemas.microsoft.com/office/drawing/2014/main" id="{C21E3D5A-5434-E745-BEA1-EA6B01B64F5D}"/>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8" name="Grafikk 156">
                <a:extLst>
                  <a:ext uri="{FF2B5EF4-FFF2-40B4-BE49-F238E27FC236}">
                    <a16:creationId xmlns:a16="http://schemas.microsoft.com/office/drawing/2014/main" id="{4418D771-0D84-4043-AFD6-D1DFC6175AA2}"/>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9" name="Grafikk 156">
                <a:extLst>
                  <a:ext uri="{FF2B5EF4-FFF2-40B4-BE49-F238E27FC236}">
                    <a16:creationId xmlns:a16="http://schemas.microsoft.com/office/drawing/2014/main" id="{39E7C7C8-9498-D94D-B258-B7EF5CF8FFDC}"/>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0" name="Grafikk 156">
                <a:extLst>
                  <a:ext uri="{FF2B5EF4-FFF2-40B4-BE49-F238E27FC236}">
                    <a16:creationId xmlns:a16="http://schemas.microsoft.com/office/drawing/2014/main" id="{EEAC246F-421E-854D-A596-CF5824D5C332}"/>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1" name="Grafikk 156">
                <a:extLst>
                  <a:ext uri="{FF2B5EF4-FFF2-40B4-BE49-F238E27FC236}">
                    <a16:creationId xmlns:a16="http://schemas.microsoft.com/office/drawing/2014/main" id="{6972A0F4-BC3E-8544-A510-6390824A0192}"/>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64" name="Grafikk 156">
              <a:extLst>
                <a:ext uri="{FF2B5EF4-FFF2-40B4-BE49-F238E27FC236}">
                  <a16:creationId xmlns:a16="http://schemas.microsoft.com/office/drawing/2014/main" id="{367126E5-2F36-9D48-A9FB-50A7650E1960}"/>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65" name="Grafikk 156">
              <a:extLst>
                <a:ext uri="{FF2B5EF4-FFF2-40B4-BE49-F238E27FC236}">
                  <a16:creationId xmlns:a16="http://schemas.microsoft.com/office/drawing/2014/main" id="{B8257BCA-93B2-1E48-AA4A-7A172CD16DB5}"/>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66" name="Grafikk 156">
              <a:extLst>
                <a:ext uri="{FF2B5EF4-FFF2-40B4-BE49-F238E27FC236}">
                  <a16:creationId xmlns:a16="http://schemas.microsoft.com/office/drawing/2014/main" id="{3044720C-E0DC-9F4A-BD44-F6347D157806}"/>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719999" y="4320000"/>
            <a:ext cx="5760000" cy="1440000"/>
          </a:xfrm>
          <a:solidFill>
            <a:schemeClr val="accent1"/>
          </a:solidFill>
        </p:spPr>
        <p:txBody>
          <a:bodyPr lIns="720000" tIns="180000" rIns="720000" bIns="180000" anchor="ctr" anchorCtr="0">
            <a:noAutofit/>
          </a:bodyPr>
          <a:lstStyle>
            <a:lvl1pPr marL="0" indent="0" algn="l">
              <a:lnSpc>
                <a:spcPct val="110000"/>
              </a:lnSpc>
              <a:spcBef>
                <a:spcPts val="0"/>
              </a:spcBef>
              <a:buNone/>
              <a:defRPr sz="2600">
                <a:solidFill>
                  <a:schemeClr val="bg1"/>
                </a:solidFill>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7" name="Plassholder for dato 6">
            <a:extLst>
              <a:ext uri="{FF2B5EF4-FFF2-40B4-BE49-F238E27FC236}">
                <a16:creationId xmlns:a16="http://schemas.microsoft.com/office/drawing/2014/main" id="{A95D3006-058A-8C40-AB5F-DDC12F145B64}"/>
              </a:ext>
            </a:extLst>
          </p:cNvPr>
          <p:cNvSpPr>
            <a:spLocks noGrp="1"/>
          </p:cNvSpPr>
          <p:nvPr>
            <p:ph type="dt" sz="half" idx="10"/>
          </p:nvPr>
        </p:nvSpPr>
        <p:spPr>
          <a:xfrm>
            <a:off x="719999" y="6964536"/>
            <a:ext cx="1781318" cy="345009"/>
          </a:xfrm>
        </p:spPr>
        <p:txBody>
          <a:bodyPr/>
          <a:lstStyle>
            <a:lvl1pPr algn="l">
              <a:defRPr>
                <a:solidFill>
                  <a:schemeClr val="bg1"/>
                </a:solidFill>
              </a:defRPr>
            </a:lvl1pPr>
          </a:lstStyle>
          <a:p>
            <a:fld id="{07AA211E-FA47-3E4F-A876-D936527CAA2C}" type="datetime1">
              <a:rPr lang="nb-NO" smtClean="0"/>
              <a:t>07.04.2022</a:t>
            </a:fld>
            <a:endParaRPr lang="nb-NO" dirty="0"/>
          </a:p>
        </p:txBody>
      </p:sp>
      <p:sp>
        <p:nvSpPr>
          <p:cNvPr id="8" name="Plassholder for bunntekst 7">
            <a:extLst>
              <a:ext uri="{FF2B5EF4-FFF2-40B4-BE49-F238E27FC236}">
                <a16:creationId xmlns:a16="http://schemas.microsoft.com/office/drawing/2014/main" id="{6FC52783-0394-4E46-A631-7396D10DB8BC}"/>
              </a:ext>
            </a:extLst>
          </p:cNvPr>
          <p:cNvSpPr>
            <a:spLocks noGrp="1"/>
          </p:cNvSpPr>
          <p:nvPr>
            <p:ph type="ftr" sz="quarter" idx="11"/>
          </p:nvPr>
        </p:nvSpPr>
        <p:spPr>
          <a:xfrm>
            <a:off x="2989739" y="8514081"/>
            <a:ext cx="5541012" cy="345009"/>
          </a:xfrm>
        </p:spPr>
        <p:txBody>
          <a:bodyPr/>
          <a:lstStyle/>
          <a:p>
            <a:endParaRPr lang="nb-NO" dirty="0"/>
          </a:p>
        </p:txBody>
      </p:sp>
      <p:sp>
        <p:nvSpPr>
          <p:cNvPr id="10" name="Plassholder for lysbildenummer 9">
            <a:extLst>
              <a:ext uri="{FF2B5EF4-FFF2-40B4-BE49-F238E27FC236}">
                <a16:creationId xmlns:a16="http://schemas.microsoft.com/office/drawing/2014/main" id="{90A19904-971E-1B42-8F9B-B4BF5EAA3CA5}"/>
              </a:ext>
            </a:extLst>
          </p:cNvPr>
          <p:cNvSpPr>
            <a:spLocks noGrp="1"/>
          </p:cNvSpPr>
          <p:nvPr>
            <p:ph type="sldNum" sz="quarter" idx="12"/>
          </p:nvPr>
        </p:nvSpPr>
        <p:spPr>
          <a:xfrm>
            <a:off x="10312068" y="8514081"/>
            <a:ext cx="479389" cy="345009"/>
          </a:xfrm>
        </p:spPr>
        <p:txBody>
          <a:bodyPr/>
          <a:lstStyle/>
          <a:p>
            <a:fld id="{2669DC3F-86DD-5E47-9F88-47928C21BE2F}" type="slidenum">
              <a:rPr lang="nb-NO" smtClean="0"/>
              <a:pPr/>
              <a:t>‹#›</a:t>
            </a:fld>
            <a:endParaRPr lang="nb-NO"/>
          </a:p>
        </p:txBody>
      </p:sp>
    </p:spTree>
    <p:extLst>
      <p:ext uri="{BB962C8B-B14F-4D97-AF65-F5344CB8AC3E}">
        <p14:creationId xmlns:p14="http://schemas.microsoft.com/office/powerpoint/2010/main" val="2156826589"/>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bilde">
    <p:spTree>
      <p:nvGrpSpPr>
        <p:cNvPr id="1" name=""/>
        <p:cNvGrpSpPr/>
        <p:nvPr/>
      </p:nvGrpSpPr>
      <p:grpSpPr>
        <a:xfrm>
          <a:off x="0" y="0"/>
          <a:ext cx="0" cy="0"/>
          <a:chOff x="0" y="0"/>
          <a:chExt cx="0" cy="0"/>
        </a:xfrm>
      </p:grpSpPr>
      <p:sp>
        <p:nvSpPr>
          <p:cNvPr id="86" name="Plassholder for bilde 85">
            <a:extLst>
              <a:ext uri="{FF2B5EF4-FFF2-40B4-BE49-F238E27FC236}">
                <a16:creationId xmlns:a16="http://schemas.microsoft.com/office/drawing/2014/main" id="{86B56A87-8E5A-304E-A670-F5E92DFE7D7F}"/>
              </a:ext>
            </a:extLst>
          </p:cNvPr>
          <p:cNvSpPr>
            <a:spLocks noGrp="1"/>
          </p:cNvSpPr>
          <p:nvPr>
            <p:ph type="pic" sz="quarter" idx="17"/>
          </p:nvPr>
        </p:nvSpPr>
        <p:spPr>
          <a:xfrm>
            <a:off x="5760488" y="0"/>
            <a:ext cx="5760000" cy="5759450"/>
          </a:xfrm>
          <a:custGeom>
            <a:avLst/>
            <a:gdLst>
              <a:gd name="connsiteX0" fmla="*/ 0 w 5760000"/>
              <a:gd name="connsiteY0" fmla="*/ 0 h 5759450"/>
              <a:gd name="connsiteX1" fmla="*/ 5760000 w 5760000"/>
              <a:gd name="connsiteY1" fmla="*/ 0 h 5759450"/>
              <a:gd name="connsiteX2" fmla="*/ 5760000 w 5760000"/>
              <a:gd name="connsiteY2" fmla="*/ 5759450 h 5759450"/>
              <a:gd name="connsiteX3" fmla="*/ 3599513 w 5760000"/>
              <a:gd name="connsiteY3" fmla="*/ 5759450 h 5759450"/>
              <a:gd name="connsiteX4" fmla="*/ 3599513 w 5760000"/>
              <a:gd name="connsiteY4" fmla="*/ 4319998 h 5759450"/>
              <a:gd name="connsiteX5" fmla="*/ 1439514 w 5760000"/>
              <a:gd name="connsiteY5" fmla="*/ 4319998 h 5759450"/>
              <a:gd name="connsiteX6" fmla="*/ 1439514 w 5760000"/>
              <a:gd name="connsiteY6" fmla="*/ 1439999 h 5759450"/>
              <a:gd name="connsiteX7" fmla="*/ 0 w 5760000"/>
              <a:gd name="connsiteY7" fmla="*/ 1439999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000" h="5759450">
                <a:moveTo>
                  <a:pt x="0" y="0"/>
                </a:moveTo>
                <a:lnTo>
                  <a:pt x="5760000" y="0"/>
                </a:lnTo>
                <a:lnTo>
                  <a:pt x="5760000" y="5759450"/>
                </a:lnTo>
                <a:lnTo>
                  <a:pt x="3599513" y="5759450"/>
                </a:lnTo>
                <a:lnTo>
                  <a:pt x="3599513" y="4319998"/>
                </a:lnTo>
                <a:lnTo>
                  <a:pt x="1439514" y="4319998"/>
                </a:lnTo>
                <a:lnTo>
                  <a:pt x="1439514" y="1439999"/>
                </a:lnTo>
                <a:lnTo>
                  <a:pt x="0" y="1439999"/>
                </a:lnTo>
                <a:close/>
              </a:path>
            </a:pathLst>
          </a:custGeom>
        </p:spPr>
        <p:txBody>
          <a:bodyPr wrap="square" lIns="360000" tIns="360000" rIns="360000" bIns="360000">
            <a:noAutofit/>
          </a:bodyPr>
          <a:lstStyle>
            <a:lvl1pPr marL="0" indent="0" algn="ctr">
              <a:buNone/>
              <a:defRPr sz="1600"/>
            </a:lvl1pPr>
          </a:lstStyle>
          <a:p>
            <a:r>
              <a:rPr lang="nb-NO"/>
              <a:t>Klikk på ikonet for å legge til et bilde</a:t>
            </a:r>
          </a:p>
        </p:txBody>
      </p:sp>
      <p:sp>
        <p:nvSpPr>
          <p:cNvPr id="2" name="Tittel 1">
            <a:extLst>
              <a:ext uri="{FF2B5EF4-FFF2-40B4-BE49-F238E27FC236}">
                <a16:creationId xmlns:a16="http://schemas.microsoft.com/office/drawing/2014/main" id="{169F5FD1-E9BC-AF47-B511-EE23DB42FE13}"/>
              </a:ext>
            </a:extLst>
          </p:cNvPr>
          <p:cNvSpPr>
            <a:spLocks noGrp="1"/>
          </p:cNvSpPr>
          <p:nvPr>
            <p:ph type="ctrTitle"/>
          </p:nvPr>
        </p:nvSpPr>
        <p:spPr>
          <a:xfrm>
            <a:off x="2" y="1440000"/>
            <a:ext cx="7200000" cy="3600000"/>
          </a:xfrm>
          <a:solidFill>
            <a:schemeClr val="tx2"/>
          </a:solidFill>
        </p:spPr>
        <p:txBody>
          <a:bodyPr lIns="720000" tIns="360000" rIns="720000" bIns="360000" anchor="t" anchorCtr="0">
            <a:normAutofit/>
          </a:bodyPr>
          <a:lstStyle>
            <a:lvl1pPr algn="l">
              <a:defRPr sz="5000" cap="none" baseline="0">
                <a:solidFill>
                  <a:schemeClr val="bg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2160001" y="4319999"/>
            <a:ext cx="7200000" cy="1440000"/>
          </a:xfrm>
          <a:solidFill>
            <a:schemeClr val="accent2"/>
          </a:solidFill>
        </p:spPr>
        <p:txBody>
          <a:bodyPr lIns="360000" tIns="180000" rIns="720000" bIns="180000" anchor="ctr" anchorCtr="0">
            <a:noAutofit/>
          </a:bodyPr>
          <a:lstStyle>
            <a:lvl1pPr marL="0" indent="0" algn="l">
              <a:lnSpc>
                <a:spcPct val="110000"/>
              </a:lnSpc>
              <a:spcBef>
                <a:spcPts val="0"/>
              </a:spcBef>
              <a:buNone/>
              <a:defRPr sz="2600">
                <a:solidFill>
                  <a:schemeClr val="tx2"/>
                </a:solidFill>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47" name="Ellipse 46">
            <a:extLst>
              <a:ext uri="{FF2B5EF4-FFF2-40B4-BE49-F238E27FC236}">
                <a16:creationId xmlns:a16="http://schemas.microsoft.com/office/drawing/2014/main" id="{0BB06E8F-7B82-B445-8F90-A68FDCBE137E}"/>
              </a:ext>
            </a:extLst>
          </p:cNvPr>
          <p:cNvSpPr/>
          <p:nvPr userDrawn="1"/>
        </p:nvSpPr>
        <p:spPr>
          <a:xfrm>
            <a:off x="88" y="5040000"/>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48" name="Ellipse 47">
            <a:extLst>
              <a:ext uri="{FF2B5EF4-FFF2-40B4-BE49-F238E27FC236}">
                <a16:creationId xmlns:a16="http://schemas.microsoft.com/office/drawing/2014/main" id="{7A7E32FC-F3D2-9144-9C3B-C2A11536F42C}"/>
              </a:ext>
            </a:extLst>
          </p:cNvPr>
          <p:cNvSpPr/>
          <p:nvPr userDrawn="1"/>
        </p:nvSpPr>
        <p:spPr>
          <a:xfrm>
            <a:off x="721746" y="5039999"/>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50" name="Ellipse 49">
            <a:extLst>
              <a:ext uri="{FF2B5EF4-FFF2-40B4-BE49-F238E27FC236}">
                <a16:creationId xmlns:a16="http://schemas.microsoft.com/office/drawing/2014/main" id="{4261D50F-9D1E-3844-8CC7-CB4537207538}"/>
              </a:ext>
            </a:extLst>
          </p:cNvPr>
          <p:cNvSpPr/>
          <p:nvPr userDrawn="1"/>
        </p:nvSpPr>
        <p:spPr>
          <a:xfrm>
            <a:off x="1440000" y="5039999"/>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77" b="0" i="0" dirty="0">
              <a:latin typeface="Fellesforbundet MG" panose="020B0504040202060203" pitchFamily="34" charset="0"/>
            </a:endParaRPr>
          </a:p>
        </p:txBody>
      </p:sp>
      <p:sp>
        <p:nvSpPr>
          <p:cNvPr id="7" name="Plassholder for dato 6">
            <a:extLst>
              <a:ext uri="{FF2B5EF4-FFF2-40B4-BE49-F238E27FC236}">
                <a16:creationId xmlns:a16="http://schemas.microsoft.com/office/drawing/2014/main" id="{EB7F503C-5698-6B4F-B29D-F7621399020A}"/>
              </a:ext>
            </a:extLst>
          </p:cNvPr>
          <p:cNvSpPr>
            <a:spLocks noGrp="1"/>
          </p:cNvSpPr>
          <p:nvPr>
            <p:ph type="dt" sz="half" idx="14"/>
          </p:nvPr>
        </p:nvSpPr>
        <p:spPr>
          <a:xfrm>
            <a:off x="721746" y="5962785"/>
            <a:ext cx="1781318" cy="345009"/>
          </a:xfrm>
        </p:spPr>
        <p:txBody>
          <a:bodyPr/>
          <a:lstStyle>
            <a:lvl1pPr algn="l">
              <a:defRPr/>
            </a:lvl1pPr>
          </a:lstStyle>
          <a:p>
            <a:fld id="{D8BFD4CD-C3F6-9747-AB26-3EAEF4C151FC}" type="datetime1">
              <a:rPr lang="nb-NO" smtClean="0"/>
              <a:t>07.04.2022</a:t>
            </a:fld>
            <a:endParaRPr lang="nb-NO" dirty="0"/>
          </a:p>
        </p:txBody>
      </p:sp>
      <p:sp>
        <p:nvSpPr>
          <p:cNvPr id="8" name="Plassholder for bunntekst 7">
            <a:extLst>
              <a:ext uri="{FF2B5EF4-FFF2-40B4-BE49-F238E27FC236}">
                <a16:creationId xmlns:a16="http://schemas.microsoft.com/office/drawing/2014/main" id="{7928F5EC-9F05-4F41-99C5-FFB693254C9F}"/>
              </a:ext>
            </a:extLst>
          </p:cNvPr>
          <p:cNvSpPr>
            <a:spLocks noGrp="1"/>
          </p:cNvSpPr>
          <p:nvPr>
            <p:ph type="ftr" sz="quarter" idx="15"/>
          </p:nvPr>
        </p:nvSpPr>
        <p:spPr>
          <a:xfrm>
            <a:off x="2989739" y="8654030"/>
            <a:ext cx="5541012" cy="345009"/>
          </a:xfrm>
        </p:spPr>
        <p:txBody>
          <a:bodyPr/>
          <a:lstStyle/>
          <a:p>
            <a:endParaRPr lang="nb-NO" dirty="0"/>
          </a:p>
        </p:txBody>
      </p:sp>
      <p:sp>
        <p:nvSpPr>
          <p:cNvPr id="10" name="Plassholder for lysbildenummer 9">
            <a:extLst>
              <a:ext uri="{FF2B5EF4-FFF2-40B4-BE49-F238E27FC236}">
                <a16:creationId xmlns:a16="http://schemas.microsoft.com/office/drawing/2014/main" id="{CB532AEE-ACA4-5E46-AB8B-B95926C8A6F5}"/>
              </a:ext>
            </a:extLst>
          </p:cNvPr>
          <p:cNvSpPr>
            <a:spLocks noGrp="1"/>
          </p:cNvSpPr>
          <p:nvPr>
            <p:ph type="sldNum" sz="quarter" idx="16"/>
          </p:nvPr>
        </p:nvSpPr>
        <p:spPr>
          <a:xfrm>
            <a:off x="10312068" y="8654030"/>
            <a:ext cx="479389" cy="345009"/>
          </a:xfrm>
        </p:spPr>
        <p:txBody>
          <a:bodyPr/>
          <a:lstStyle/>
          <a:p>
            <a:fld id="{2669DC3F-86DD-5E47-9F88-47928C21BE2F}" type="slidenum">
              <a:rPr lang="nb-NO" smtClean="0"/>
              <a:pPr/>
              <a:t>‹#›</a:t>
            </a:fld>
            <a:endParaRPr lang="nb-NO"/>
          </a:p>
        </p:txBody>
      </p:sp>
      <p:grpSp>
        <p:nvGrpSpPr>
          <p:cNvPr id="64" name="Gruppe 63">
            <a:extLst>
              <a:ext uri="{FF2B5EF4-FFF2-40B4-BE49-F238E27FC236}">
                <a16:creationId xmlns:a16="http://schemas.microsoft.com/office/drawing/2014/main" id="{0CD30ED7-8F5D-9B43-9226-F1EA240EC089}"/>
              </a:ext>
            </a:extLst>
          </p:cNvPr>
          <p:cNvGrpSpPr>
            <a:grpSpLocks noChangeAspect="1"/>
          </p:cNvGrpSpPr>
          <p:nvPr userDrawn="1"/>
        </p:nvGrpSpPr>
        <p:grpSpPr>
          <a:xfrm>
            <a:off x="724646" y="439448"/>
            <a:ext cx="3123224" cy="561149"/>
            <a:chOff x="1600361" y="2673408"/>
            <a:chExt cx="8357207" cy="1501534"/>
          </a:xfrm>
        </p:grpSpPr>
        <p:grpSp>
          <p:nvGrpSpPr>
            <p:cNvPr id="65" name="Grafikk 156">
              <a:extLst>
                <a:ext uri="{FF2B5EF4-FFF2-40B4-BE49-F238E27FC236}">
                  <a16:creationId xmlns:a16="http://schemas.microsoft.com/office/drawing/2014/main" id="{6E748D65-8A97-6E47-9929-F82652ABC4D4}"/>
                </a:ext>
              </a:extLst>
            </p:cNvPr>
            <p:cNvGrpSpPr/>
            <p:nvPr/>
          </p:nvGrpSpPr>
          <p:grpSpPr>
            <a:xfrm>
              <a:off x="3581936" y="3109680"/>
              <a:ext cx="6375632" cy="597818"/>
              <a:chOff x="3581936" y="3109680"/>
              <a:chExt cx="6375632" cy="597818"/>
            </a:xfrm>
            <a:solidFill>
              <a:srgbClr val="1A1935"/>
            </a:solidFill>
          </p:grpSpPr>
          <p:sp>
            <p:nvSpPr>
              <p:cNvPr id="69" name="Grafikk 156">
                <a:extLst>
                  <a:ext uri="{FF2B5EF4-FFF2-40B4-BE49-F238E27FC236}">
                    <a16:creationId xmlns:a16="http://schemas.microsoft.com/office/drawing/2014/main" id="{FB69F245-1504-D54A-885A-21144B3DE7B6}"/>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0" name="Grafikk 156">
                <a:extLst>
                  <a:ext uri="{FF2B5EF4-FFF2-40B4-BE49-F238E27FC236}">
                    <a16:creationId xmlns:a16="http://schemas.microsoft.com/office/drawing/2014/main" id="{09245D4F-A2AF-C649-9919-D516D39C0E54}"/>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1" name="Grafikk 156">
                <a:extLst>
                  <a:ext uri="{FF2B5EF4-FFF2-40B4-BE49-F238E27FC236}">
                    <a16:creationId xmlns:a16="http://schemas.microsoft.com/office/drawing/2014/main" id="{BDC37E49-AC0E-D74F-A42A-58A8F5F423E9}"/>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2" name="Grafikk 156">
                <a:extLst>
                  <a:ext uri="{FF2B5EF4-FFF2-40B4-BE49-F238E27FC236}">
                    <a16:creationId xmlns:a16="http://schemas.microsoft.com/office/drawing/2014/main" id="{F035E83B-8CCB-7244-B7FF-42E1B76E723A}"/>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3" name="Grafikk 156">
                <a:extLst>
                  <a:ext uri="{FF2B5EF4-FFF2-40B4-BE49-F238E27FC236}">
                    <a16:creationId xmlns:a16="http://schemas.microsoft.com/office/drawing/2014/main" id="{45AA0B6B-2C42-4747-ADDA-11248D1D9C9A}"/>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4" name="Grafikk 156">
                <a:extLst>
                  <a:ext uri="{FF2B5EF4-FFF2-40B4-BE49-F238E27FC236}">
                    <a16:creationId xmlns:a16="http://schemas.microsoft.com/office/drawing/2014/main" id="{DADC7005-7351-3E4D-A315-005C4FCF3B44}"/>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5" name="Grafikk 156">
                <a:extLst>
                  <a:ext uri="{FF2B5EF4-FFF2-40B4-BE49-F238E27FC236}">
                    <a16:creationId xmlns:a16="http://schemas.microsoft.com/office/drawing/2014/main" id="{08089335-478B-AF4C-991C-DE1590CCC4B2}"/>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6" name="Grafikk 156">
                <a:extLst>
                  <a:ext uri="{FF2B5EF4-FFF2-40B4-BE49-F238E27FC236}">
                    <a16:creationId xmlns:a16="http://schemas.microsoft.com/office/drawing/2014/main" id="{8F9FAC66-96F6-6A45-96DE-8153F3C2A120}"/>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7" name="Grafikk 156">
                <a:extLst>
                  <a:ext uri="{FF2B5EF4-FFF2-40B4-BE49-F238E27FC236}">
                    <a16:creationId xmlns:a16="http://schemas.microsoft.com/office/drawing/2014/main" id="{B0F13526-971A-6A42-9965-BA40D9E6EDF6}"/>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8" name="Grafikk 156">
                <a:extLst>
                  <a:ext uri="{FF2B5EF4-FFF2-40B4-BE49-F238E27FC236}">
                    <a16:creationId xmlns:a16="http://schemas.microsoft.com/office/drawing/2014/main" id="{C0E7D4E6-8A66-DE4D-9E44-7D58E1058543}"/>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79" name="Grafikk 156">
                <a:extLst>
                  <a:ext uri="{FF2B5EF4-FFF2-40B4-BE49-F238E27FC236}">
                    <a16:creationId xmlns:a16="http://schemas.microsoft.com/office/drawing/2014/main" id="{FA3A94E4-72B9-3E47-BF2D-FA4BF864B4BD}"/>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0" name="Grafikk 156">
                <a:extLst>
                  <a:ext uri="{FF2B5EF4-FFF2-40B4-BE49-F238E27FC236}">
                    <a16:creationId xmlns:a16="http://schemas.microsoft.com/office/drawing/2014/main" id="{BA837EAC-37B0-A747-BEFC-C001B690DDD8}"/>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1" name="Grafikk 156">
                <a:extLst>
                  <a:ext uri="{FF2B5EF4-FFF2-40B4-BE49-F238E27FC236}">
                    <a16:creationId xmlns:a16="http://schemas.microsoft.com/office/drawing/2014/main" id="{756A6C01-4526-584B-AD7A-5D7D61F9EC59}"/>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2" name="Grafikk 156">
                <a:extLst>
                  <a:ext uri="{FF2B5EF4-FFF2-40B4-BE49-F238E27FC236}">
                    <a16:creationId xmlns:a16="http://schemas.microsoft.com/office/drawing/2014/main" id="{E91F5131-0F9A-C747-A974-FFE47DA33454}"/>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83" name="Grafikk 156">
                <a:extLst>
                  <a:ext uri="{FF2B5EF4-FFF2-40B4-BE49-F238E27FC236}">
                    <a16:creationId xmlns:a16="http://schemas.microsoft.com/office/drawing/2014/main" id="{D591876C-D21C-FE46-AE59-6AA2C69DCD36}"/>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66" name="Grafikk 156">
              <a:extLst>
                <a:ext uri="{FF2B5EF4-FFF2-40B4-BE49-F238E27FC236}">
                  <a16:creationId xmlns:a16="http://schemas.microsoft.com/office/drawing/2014/main" id="{53BAAE04-3F72-754C-86AC-FEB785DFB4F5}"/>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67" name="Grafikk 156">
              <a:extLst>
                <a:ext uri="{FF2B5EF4-FFF2-40B4-BE49-F238E27FC236}">
                  <a16:creationId xmlns:a16="http://schemas.microsoft.com/office/drawing/2014/main" id="{DC5784C8-C67A-8D4A-9E05-899EAD004475}"/>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68" name="Grafikk 156">
              <a:extLst>
                <a:ext uri="{FF2B5EF4-FFF2-40B4-BE49-F238E27FC236}">
                  <a16:creationId xmlns:a16="http://schemas.microsoft.com/office/drawing/2014/main" id="{B2A910A5-8688-0649-981A-425FE52C340C}"/>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Tree>
    <p:extLst>
      <p:ext uri="{BB962C8B-B14F-4D97-AF65-F5344CB8AC3E}">
        <p14:creationId xmlns:p14="http://schemas.microsoft.com/office/powerpoint/2010/main" val="815918157"/>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bilde punkt lys">
    <p:bg>
      <p:bgPr>
        <a:solidFill>
          <a:schemeClr val="bg2"/>
        </a:solidFill>
        <a:effectLst/>
      </p:bgPr>
    </p:bg>
    <p:spTree>
      <p:nvGrpSpPr>
        <p:cNvPr id="1" name=""/>
        <p:cNvGrpSpPr/>
        <p:nvPr/>
      </p:nvGrpSpPr>
      <p:grpSpPr>
        <a:xfrm>
          <a:off x="0" y="0"/>
          <a:ext cx="0" cy="0"/>
          <a:chOff x="0" y="0"/>
          <a:chExt cx="0" cy="0"/>
        </a:xfrm>
      </p:grpSpPr>
      <p:sp>
        <p:nvSpPr>
          <p:cNvPr id="88" name="Plassholder for bilde 87">
            <a:extLst>
              <a:ext uri="{FF2B5EF4-FFF2-40B4-BE49-F238E27FC236}">
                <a16:creationId xmlns:a16="http://schemas.microsoft.com/office/drawing/2014/main" id="{E6A1E96A-76A5-0E48-87C2-DF827B5B411B}"/>
              </a:ext>
            </a:extLst>
          </p:cNvPr>
          <p:cNvSpPr>
            <a:spLocks noGrp="1"/>
          </p:cNvSpPr>
          <p:nvPr>
            <p:ph type="pic" sz="quarter" idx="17"/>
          </p:nvPr>
        </p:nvSpPr>
        <p:spPr>
          <a:xfrm>
            <a:off x="5040000" y="1"/>
            <a:ext cx="6480488" cy="6480174"/>
          </a:xfrm>
          <a:custGeom>
            <a:avLst/>
            <a:gdLst>
              <a:gd name="connsiteX0" fmla="*/ 1800196 w 6480488"/>
              <a:gd name="connsiteY0" fmla="*/ 5759999 h 6480174"/>
              <a:gd name="connsiteX1" fmla="*/ 2160196 w 6480488"/>
              <a:gd name="connsiteY1" fmla="*/ 6119999 h 6480174"/>
              <a:gd name="connsiteX2" fmla="*/ 1800196 w 6480488"/>
              <a:gd name="connsiteY2" fmla="*/ 6479999 h 6480174"/>
              <a:gd name="connsiteX3" fmla="*/ 1440196 w 6480488"/>
              <a:gd name="connsiteY3" fmla="*/ 6119999 h 6480174"/>
              <a:gd name="connsiteX4" fmla="*/ 1800196 w 6480488"/>
              <a:gd name="connsiteY4" fmla="*/ 5759999 h 6480174"/>
              <a:gd name="connsiteX5" fmla="*/ 1080098 w 6480488"/>
              <a:gd name="connsiteY5" fmla="*/ 5759999 h 6480174"/>
              <a:gd name="connsiteX6" fmla="*/ 1440098 w 6480488"/>
              <a:gd name="connsiteY6" fmla="*/ 6119999 h 6480174"/>
              <a:gd name="connsiteX7" fmla="*/ 1080098 w 6480488"/>
              <a:gd name="connsiteY7" fmla="*/ 6479999 h 6480174"/>
              <a:gd name="connsiteX8" fmla="*/ 720098 w 6480488"/>
              <a:gd name="connsiteY8" fmla="*/ 6119999 h 6480174"/>
              <a:gd name="connsiteX9" fmla="*/ 1080098 w 6480488"/>
              <a:gd name="connsiteY9" fmla="*/ 5759999 h 6480174"/>
              <a:gd name="connsiteX10" fmla="*/ 360000 w 6480488"/>
              <a:gd name="connsiteY10" fmla="*/ 5759999 h 6480174"/>
              <a:gd name="connsiteX11" fmla="*/ 720000 w 6480488"/>
              <a:gd name="connsiteY11" fmla="*/ 6119999 h 6480174"/>
              <a:gd name="connsiteX12" fmla="*/ 360000 w 6480488"/>
              <a:gd name="connsiteY12" fmla="*/ 6479999 h 6480174"/>
              <a:gd name="connsiteX13" fmla="*/ 0 w 6480488"/>
              <a:gd name="connsiteY13" fmla="*/ 6119999 h 6480174"/>
              <a:gd name="connsiteX14" fmla="*/ 360000 w 6480488"/>
              <a:gd name="connsiteY14" fmla="*/ 5759999 h 6480174"/>
              <a:gd name="connsiteX15" fmla="*/ 1800196 w 6480488"/>
              <a:gd name="connsiteY15" fmla="*/ 5039999 h 6480174"/>
              <a:gd name="connsiteX16" fmla="*/ 2160196 w 6480488"/>
              <a:gd name="connsiteY16" fmla="*/ 5399999 h 6480174"/>
              <a:gd name="connsiteX17" fmla="*/ 1800196 w 6480488"/>
              <a:gd name="connsiteY17" fmla="*/ 5759999 h 6480174"/>
              <a:gd name="connsiteX18" fmla="*/ 1440196 w 6480488"/>
              <a:gd name="connsiteY18" fmla="*/ 5399999 h 6480174"/>
              <a:gd name="connsiteX19" fmla="*/ 1800196 w 6480488"/>
              <a:gd name="connsiteY19" fmla="*/ 5039999 h 6480174"/>
              <a:gd name="connsiteX20" fmla="*/ 1080098 w 6480488"/>
              <a:gd name="connsiteY20" fmla="*/ 5039999 h 6480174"/>
              <a:gd name="connsiteX21" fmla="*/ 1440098 w 6480488"/>
              <a:gd name="connsiteY21" fmla="*/ 5399999 h 6480174"/>
              <a:gd name="connsiteX22" fmla="*/ 1080098 w 6480488"/>
              <a:gd name="connsiteY22" fmla="*/ 5759999 h 6480174"/>
              <a:gd name="connsiteX23" fmla="*/ 720098 w 6480488"/>
              <a:gd name="connsiteY23" fmla="*/ 5399999 h 6480174"/>
              <a:gd name="connsiteX24" fmla="*/ 1080098 w 6480488"/>
              <a:gd name="connsiteY24" fmla="*/ 5039999 h 6480174"/>
              <a:gd name="connsiteX25" fmla="*/ 360000 w 6480488"/>
              <a:gd name="connsiteY25" fmla="*/ 5039999 h 6480174"/>
              <a:gd name="connsiteX26" fmla="*/ 720000 w 6480488"/>
              <a:gd name="connsiteY26" fmla="*/ 5399999 h 6480174"/>
              <a:gd name="connsiteX27" fmla="*/ 360000 w 6480488"/>
              <a:gd name="connsiteY27" fmla="*/ 5759999 h 6480174"/>
              <a:gd name="connsiteX28" fmla="*/ 0 w 6480488"/>
              <a:gd name="connsiteY28" fmla="*/ 5399999 h 6480174"/>
              <a:gd name="connsiteX29" fmla="*/ 360000 w 6480488"/>
              <a:gd name="connsiteY29" fmla="*/ 5039999 h 6480174"/>
              <a:gd name="connsiteX30" fmla="*/ 1800196 w 6480488"/>
              <a:gd name="connsiteY30" fmla="*/ 4319999 h 6480174"/>
              <a:gd name="connsiteX31" fmla="*/ 2160196 w 6480488"/>
              <a:gd name="connsiteY31" fmla="*/ 4679999 h 6480174"/>
              <a:gd name="connsiteX32" fmla="*/ 1800196 w 6480488"/>
              <a:gd name="connsiteY32" fmla="*/ 5039999 h 6480174"/>
              <a:gd name="connsiteX33" fmla="*/ 1440196 w 6480488"/>
              <a:gd name="connsiteY33" fmla="*/ 4679999 h 6480174"/>
              <a:gd name="connsiteX34" fmla="*/ 1800196 w 6480488"/>
              <a:gd name="connsiteY34" fmla="*/ 4319999 h 6480174"/>
              <a:gd name="connsiteX35" fmla="*/ 1080098 w 6480488"/>
              <a:gd name="connsiteY35" fmla="*/ 4319999 h 6480174"/>
              <a:gd name="connsiteX36" fmla="*/ 1440098 w 6480488"/>
              <a:gd name="connsiteY36" fmla="*/ 4679999 h 6480174"/>
              <a:gd name="connsiteX37" fmla="*/ 1080098 w 6480488"/>
              <a:gd name="connsiteY37" fmla="*/ 5039999 h 6480174"/>
              <a:gd name="connsiteX38" fmla="*/ 720098 w 6480488"/>
              <a:gd name="connsiteY38" fmla="*/ 4679999 h 6480174"/>
              <a:gd name="connsiteX39" fmla="*/ 1080098 w 6480488"/>
              <a:gd name="connsiteY39" fmla="*/ 4319999 h 6480174"/>
              <a:gd name="connsiteX40" fmla="*/ 360000 w 6480488"/>
              <a:gd name="connsiteY40" fmla="*/ 4319999 h 6480174"/>
              <a:gd name="connsiteX41" fmla="*/ 720000 w 6480488"/>
              <a:gd name="connsiteY41" fmla="*/ 4679999 h 6480174"/>
              <a:gd name="connsiteX42" fmla="*/ 360000 w 6480488"/>
              <a:gd name="connsiteY42" fmla="*/ 5039999 h 6480174"/>
              <a:gd name="connsiteX43" fmla="*/ 0 w 6480488"/>
              <a:gd name="connsiteY43" fmla="*/ 4679999 h 6480174"/>
              <a:gd name="connsiteX44" fmla="*/ 360000 w 6480488"/>
              <a:gd name="connsiteY44" fmla="*/ 4319999 h 6480174"/>
              <a:gd name="connsiteX45" fmla="*/ 4320488 w 6480488"/>
              <a:gd name="connsiteY45" fmla="*/ 2160174 h 6480174"/>
              <a:gd name="connsiteX46" fmla="*/ 6480488 w 6480488"/>
              <a:gd name="connsiteY46" fmla="*/ 4320174 h 6480174"/>
              <a:gd name="connsiteX47" fmla="*/ 4320488 w 6480488"/>
              <a:gd name="connsiteY47" fmla="*/ 6480174 h 6480174"/>
              <a:gd name="connsiteX48" fmla="*/ 2160488 w 6480488"/>
              <a:gd name="connsiteY48" fmla="*/ 4320174 h 6480174"/>
              <a:gd name="connsiteX49" fmla="*/ 4320488 w 6480488"/>
              <a:gd name="connsiteY49" fmla="*/ 2160174 h 6480174"/>
              <a:gd name="connsiteX50" fmla="*/ 1080000 w 6480488"/>
              <a:gd name="connsiteY50" fmla="*/ 2159999 h 6480174"/>
              <a:gd name="connsiteX51" fmla="*/ 2160000 w 6480488"/>
              <a:gd name="connsiteY51" fmla="*/ 3239999 h 6480174"/>
              <a:gd name="connsiteX52" fmla="*/ 1080000 w 6480488"/>
              <a:gd name="connsiteY52" fmla="*/ 4319999 h 6480174"/>
              <a:gd name="connsiteX53" fmla="*/ 0 w 6480488"/>
              <a:gd name="connsiteY53" fmla="*/ 3239999 h 6480174"/>
              <a:gd name="connsiteX54" fmla="*/ 1080000 w 6480488"/>
              <a:gd name="connsiteY54" fmla="*/ 2159999 h 6480174"/>
              <a:gd name="connsiteX55" fmla="*/ 4680294 w 6480488"/>
              <a:gd name="connsiteY55" fmla="*/ 2 h 6480174"/>
              <a:gd name="connsiteX56" fmla="*/ 5040294 w 6480488"/>
              <a:gd name="connsiteY56" fmla="*/ 360002 h 6480174"/>
              <a:gd name="connsiteX57" fmla="*/ 4752847 w 6480488"/>
              <a:gd name="connsiteY57" fmla="*/ 712688 h 6480174"/>
              <a:gd name="connsiteX58" fmla="*/ 4680297 w 6480488"/>
              <a:gd name="connsiteY58" fmla="*/ 720001 h 6480174"/>
              <a:gd name="connsiteX59" fmla="*/ 4752847 w 6480488"/>
              <a:gd name="connsiteY59" fmla="*/ 727315 h 6480174"/>
              <a:gd name="connsiteX60" fmla="*/ 5040294 w 6480488"/>
              <a:gd name="connsiteY60" fmla="*/ 1080002 h 6480174"/>
              <a:gd name="connsiteX61" fmla="*/ 4752847 w 6480488"/>
              <a:gd name="connsiteY61" fmla="*/ 1432688 h 6480174"/>
              <a:gd name="connsiteX62" fmla="*/ 4680297 w 6480488"/>
              <a:gd name="connsiteY62" fmla="*/ 1440001 h 6480174"/>
              <a:gd name="connsiteX63" fmla="*/ 4752847 w 6480488"/>
              <a:gd name="connsiteY63" fmla="*/ 1447315 h 6480174"/>
              <a:gd name="connsiteX64" fmla="*/ 5040294 w 6480488"/>
              <a:gd name="connsiteY64" fmla="*/ 1800001 h 6480174"/>
              <a:gd name="connsiteX65" fmla="*/ 4680294 w 6480488"/>
              <a:gd name="connsiteY65" fmla="*/ 2159999 h 6480174"/>
              <a:gd name="connsiteX66" fmla="*/ 4320294 w 6480488"/>
              <a:gd name="connsiteY66" fmla="*/ 1800001 h 6480174"/>
              <a:gd name="connsiteX67" fmla="*/ 4607741 w 6480488"/>
              <a:gd name="connsiteY67" fmla="*/ 1447315 h 6480174"/>
              <a:gd name="connsiteX68" fmla="*/ 4680291 w 6480488"/>
              <a:gd name="connsiteY68" fmla="*/ 1440001 h 6480174"/>
              <a:gd name="connsiteX69" fmla="*/ 4607741 w 6480488"/>
              <a:gd name="connsiteY69" fmla="*/ 1432688 h 6480174"/>
              <a:gd name="connsiteX70" fmla="*/ 4320294 w 6480488"/>
              <a:gd name="connsiteY70" fmla="*/ 1080002 h 6480174"/>
              <a:gd name="connsiteX71" fmla="*/ 4607741 w 6480488"/>
              <a:gd name="connsiteY71" fmla="*/ 727315 h 6480174"/>
              <a:gd name="connsiteX72" fmla="*/ 4680291 w 6480488"/>
              <a:gd name="connsiteY72" fmla="*/ 720001 h 6480174"/>
              <a:gd name="connsiteX73" fmla="*/ 4607741 w 6480488"/>
              <a:gd name="connsiteY73" fmla="*/ 712688 h 6480174"/>
              <a:gd name="connsiteX74" fmla="*/ 4320294 w 6480488"/>
              <a:gd name="connsiteY74" fmla="*/ 360002 h 6480174"/>
              <a:gd name="connsiteX75" fmla="*/ 4680294 w 6480488"/>
              <a:gd name="connsiteY75" fmla="*/ 2 h 6480174"/>
              <a:gd name="connsiteX76" fmla="*/ 5400392 w 6480488"/>
              <a:gd name="connsiteY76" fmla="*/ 2 h 6480174"/>
              <a:gd name="connsiteX77" fmla="*/ 5760392 w 6480488"/>
              <a:gd name="connsiteY77" fmla="*/ 360002 h 6480174"/>
              <a:gd name="connsiteX78" fmla="*/ 5472945 w 6480488"/>
              <a:gd name="connsiteY78" fmla="*/ 712688 h 6480174"/>
              <a:gd name="connsiteX79" fmla="*/ 5400395 w 6480488"/>
              <a:gd name="connsiteY79" fmla="*/ 720001 h 6480174"/>
              <a:gd name="connsiteX80" fmla="*/ 5472945 w 6480488"/>
              <a:gd name="connsiteY80" fmla="*/ 727315 h 6480174"/>
              <a:gd name="connsiteX81" fmla="*/ 5760392 w 6480488"/>
              <a:gd name="connsiteY81" fmla="*/ 1080001 h 6480174"/>
              <a:gd name="connsiteX82" fmla="*/ 5472945 w 6480488"/>
              <a:gd name="connsiteY82" fmla="*/ 1432688 h 6480174"/>
              <a:gd name="connsiteX83" fmla="*/ 5400396 w 6480488"/>
              <a:gd name="connsiteY83" fmla="*/ 1440001 h 6480174"/>
              <a:gd name="connsiteX84" fmla="*/ 5472945 w 6480488"/>
              <a:gd name="connsiteY84" fmla="*/ 1447315 h 6480174"/>
              <a:gd name="connsiteX85" fmla="*/ 5760392 w 6480488"/>
              <a:gd name="connsiteY85" fmla="*/ 1800000 h 6480174"/>
              <a:gd name="connsiteX86" fmla="*/ 5400392 w 6480488"/>
              <a:gd name="connsiteY86" fmla="*/ 2159999 h 6480174"/>
              <a:gd name="connsiteX87" fmla="*/ 5040392 w 6480488"/>
              <a:gd name="connsiteY87" fmla="*/ 1800000 h 6480174"/>
              <a:gd name="connsiteX88" fmla="*/ 5327839 w 6480488"/>
              <a:gd name="connsiteY88" fmla="*/ 1447315 h 6480174"/>
              <a:gd name="connsiteX89" fmla="*/ 5400388 w 6480488"/>
              <a:gd name="connsiteY89" fmla="*/ 1440001 h 6480174"/>
              <a:gd name="connsiteX90" fmla="*/ 5327839 w 6480488"/>
              <a:gd name="connsiteY90" fmla="*/ 1432688 h 6480174"/>
              <a:gd name="connsiteX91" fmla="*/ 5040392 w 6480488"/>
              <a:gd name="connsiteY91" fmla="*/ 1080001 h 6480174"/>
              <a:gd name="connsiteX92" fmla="*/ 5327839 w 6480488"/>
              <a:gd name="connsiteY92" fmla="*/ 727315 h 6480174"/>
              <a:gd name="connsiteX93" fmla="*/ 5400389 w 6480488"/>
              <a:gd name="connsiteY93" fmla="*/ 720001 h 6480174"/>
              <a:gd name="connsiteX94" fmla="*/ 5327839 w 6480488"/>
              <a:gd name="connsiteY94" fmla="*/ 712688 h 6480174"/>
              <a:gd name="connsiteX95" fmla="*/ 5040392 w 6480488"/>
              <a:gd name="connsiteY95" fmla="*/ 360002 h 6480174"/>
              <a:gd name="connsiteX96" fmla="*/ 5400392 w 6480488"/>
              <a:gd name="connsiteY96" fmla="*/ 2 h 6480174"/>
              <a:gd name="connsiteX97" fmla="*/ 6120488 w 6480488"/>
              <a:gd name="connsiteY97" fmla="*/ 2 h 6480174"/>
              <a:gd name="connsiteX98" fmla="*/ 6480488 w 6480488"/>
              <a:gd name="connsiteY98" fmla="*/ 360001 h 6480174"/>
              <a:gd name="connsiteX99" fmla="*/ 6193041 w 6480488"/>
              <a:gd name="connsiteY99" fmla="*/ 712687 h 6480174"/>
              <a:gd name="connsiteX100" fmla="*/ 6120491 w 6480488"/>
              <a:gd name="connsiteY100" fmla="*/ 720001 h 6480174"/>
              <a:gd name="connsiteX101" fmla="*/ 6193041 w 6480488"/>
              <a:gd name="connsiteY101" fmla="*/ 727315 h 6480174"/>
              <a:gd name="connsiteX102" fmla="*/ 6480488 w 6480488"/>
              <a:gd name="connsiteY102" fmla="*/ 1080001 h 6480174"/>
              <a:gd name="connsiteX103" fmla="*/ 6193041 w 6480488"/>
              <a:gd name="connsiteY103" fmla="*/ 1432687 h 6480174"/>
              <a:gd name="connsiteX104" fmla="*/ 6120491 w 6480488"/>
              <a:gd name="connsiteY104" fmla="*/ 1440001 h 6480174"/>
              <a:gd name="connsiteX105" fmla="*/ 6193041 w 6480488"/>
              <a:gd name="connsiteY105" fmla="*/ 1447314 h 6480174"/>
              <a:gd name="connsiteX106" fmla="*/ 6480488 w 6480488"/>
              <a:gd name="connsiteY106" fmla="*/ 1800000 h 6480174"/>
              <a:gd name="connsiteX107" fmla="*/ 6120488 w 6480488"/>
              <a:gd name="connsiteY107" fmla="*/ 2159999 h 6480174"/>
              <a:gd name="connsiteX108" fmla="*/ 5760488 w 6480488"/>
              <a:gd name="connsiteY108" fmla="*/ 1800000 h 6480174"/>
              <a:gd name="connsiteX109" fmla="*/ 6047935 w 6480488"/>
              <a:gd name="connsiteY109" fmla="*/ 1447314 h 6480174"/>
              <a:gd name="connsiteX110" fmla="*/ 6120485 w 6480488"/>
              <a:gd name="connsiteY110" fmla="*/ 1440001 h 6480174"/>
              <a:gd name="connsiteX111" fmla="*/ 6047935 w 6480488"/>
              <a:gd name="connsiteY111" fmla="*/ 1432687 h 6480174"/>
              <a:gd name="connsiteX112" fmla="*/ 5760488 w 6480488"/>
              <a:gd name="connsiteY112" fmla="*/ 1080001 h 6480174"/>
              <a:gd name="connsiteX113" fmla="*/ 6047935 w 6480488"/>
              <a:gd name="connsiteY113" fmla="*/ 727315 h 6480174"/>
              <a:gd name="connsiteX114" fmla="*/ 6120485 w 6480488"/>
              <a:gd name="connsiteY114" fmla="*/ 720001 h 6480174"/>
              <a:gd name="connsiteX115" fmla="*/ 6047935 w 6480488"/>
              <a:gd name="connsiteY115" fmla="*/ 712687 h 6480174"/>
              <a:gd name="connsiteX116" fmla="*/ 5760488 w 6480488"/>
              <a:gd name="connsiteY116" fmla="*/ 360001 h 6480174"/>
              <a:gd name="connsiteX117" fmla="*/ 6120488 w 6480488"/>
              <a:gd name="connsiteY117" fmla="*/ 2 h 6480174"/>
              <a:gd name="connsiteX118" fmla="*/ 3240098 w 6480488"/>
              <a:gd name="connsiteY118" fmla="*/ 2 h 6480174"/>
              <a:gd name="connsiteX119" fmla="*/ 3600098 w 6480488"/>
              <a:gd name="connsiteY119" fmla="*/ 360001 h 6480174"/>
              <a:gd name="connsiteX120" fmla="*/ 3312651 w 6480488"/>
              <a:gd name="connsiteY120" fmla="*/ 712687 h 6480174"/>
              <a:gd name="connsiteX121" fmla="*/ 3240101 w 6480488"/>
              <a:gd name="connsiteY121" fmla="*/ 720001 h 6480174"/>
              <a:gd name="connsiteX122" fmla="*/ 3312651 w 6480488"/>
              <a:gd name="connsiteY122" fmla="*/ 727315 h 6480174"/>
              <a:gd name="connsiteX123" fmla="*/ 3600098 w 6480488"/>
              <a:gd name="connsiteY123" fmla="*/ 1080001 h 6480174"/>
              <a:gd name="connsiteX124" fmla="*/ 3312651 w 6480488"/>
              <a:gd name="connsiteY124" fmla="*/ 1432687 h 6480174"/>
              <a:gd name="connsiteX125" fmla="*/ 3240102 w 6480488"/>
              <a:gd name="connsiteY125" fmla="*/ 1440001 h 6480174"/>
              <a:gd name="connsiteX126" fmla="*/ 3312651 w 6480488"/>
              <a:gd name="connsiteY126" fmla="*/ 1447314 h 6480174"/>
              <a:gd name="connsiteX127" fmla="*/ 3600098 w 6480488"/>
              <a:gd name="connsiteY127" fmla="*/ 1800000 h 6480174"/>
              <a:gd name="connsiteX128" fmla="*/ 3240098 w 6480488"/>
              <a:gd name="connsiteY128" fmla="*/ 2159999 h 6480174"/>
              <a:gd name="connsiteX129" fmla="*/ 2880098 w 6480488"/>
              <a:gd name="connsiteY129" fmla="*/ 1800000 h 6480174"/>
              <a:gd name="connsiteX130" fmla="*/ 3167546 w 6480488"/>
              <a:gd name="connsiteY130" fmla="*/ 1447314 h 6480174"/>
              <a:gd name="connsiteX131" fmla="*/ 3240095 w 6480488"/>
              <a:gd name="connsiteY131" fmla="*/ 1440001 h 6480174"/>
              <a:gd name="connsiteX132" fmla="*/ 3167546 w 6480488"/>
              <a:gd name="connsiteY132" fmla="*/ 1432687 h 6480174"/>
              <a:gd name="connsiteX133" fmla="*/ 2880098 w 6480488"/>
              <a:gd name="connsiteY133" fmla="*/ 1080001 h 6480174"/>
              <a:gd name="connsiteX134" fmla="*/ 3167546 w 6480488"/>
              <a:gd name="connsiteY134" fmla="*/ 727315 h 6480174"/>
              <a:gd name="connsiteX135" fmla="*/ 3240096 w 6480488"/>
              <a:gd name="connsiteY135" fmla="*/ 720001 h 6480174"/>
              <a:gd name="connsiteX136" fmla="*/ 3167546 w 6480488"/>
              <a:gd name="connsiteY136" fmla="*/ 712687 h 6480174"/>
              <a:gd name="connsiteX137" fmla="*/ 2880098 w 6480488"/>
              <a:gd name="connsiteY137" fmla="*/ 360001 h 6480174"/>
              <a:gd name="connsiteX138" fmla="*/ 3240098 w 6480488"/>
              <a:gd name="connsiteY138" fmla="*/ 2 h 6480174"/>
              <a:gd name="connsiteX139" fmla="*/ 3960196 w 6480488"/>
              <a:gd name="connsiteY139" fmla="*/ 1 h 6480174"/>
              <a:gd name="connsiteX140" fmla="*/ 4320196 w 6480488"/>
              <a:gd name="connsiteY140" fmla="*/ 360001 h 6480174"/>
              <a:gd name="connsiteX141" fmla="*/ 4032749 w 6480488"/>
              <a:gd name="connsiteY141" fmla="*/ 712687 h 6480174"/>
              <a:gd name="connsiteX142" fmla="*/ 3960198 w 6480488"/>
              <a:gd name="connsiteY142" fmla="*/ 720001 h 6480174"/>
              <a:gd name="connsiteX143" fmla="*/ 4032749 w 6480488"/>
              <a:gd name="connsiteY143" fmla="*/ 727315 h 6480174"/>
              <a:gd name="connsiteX144" fmla="*/ 4320196 w 6480488"/>
              <a:gd name="connsiteY144" fmla="*/ 1080001 h 6480174"/>
              <a:gd name="connsiteX145" fmla="*/ 4032749 w 6480488"/>
              <a:gd name="connsiteY145" fmla="*/ 1432687 h 6480174"/>
              <a:gd name="connsiteX146" fmla="*/ 3960199 w 6480488"/>
              <a:gd name="connsiteY146" fmla="*/ 1440001 h 6480174"/>
              <a:gd name="connsiteX147" fmla="*/ 4032749 w 6480488"/>
              <a:gd name="connsiteY147" fmla="*/ 1447314 h 6480174"/>
              <a:gd name="connsiteX148" fmla="*/ 4320196 w 6480488"/>
              <a:gd name="connsiteY148" fmla="*/ 1800000 h 6480174"/>
              <a:gd name="connsiteX149" fmla="*/ 3960196 w 6480488"/>
              <a:gd name="connsiteY149" fmla="*/ 2159999 h 6480174"/>
              <a:gd name="connsiteX150" fmla="*/ 3600196 w 6480488"/>
              <a:gd name="connsiteY150" fmla="*/ 1800000 h 6480174"/>
              <a:gd name="connsiteX151" fmla="*/ 3887643 w 6480488"/>
              <a:gd name="connsiteY151" fmla="*/ 1447314 h 6480174"/>
              <a:gd name="connsiteX152" fmla="*/ 3960193 w 6480488"/>
              <a:gd name="connsiteY152" fmla="*/ 1440001 h 6480174"/>
              <a:gd name="connsiteX153" fmla="*/ 3887643 w 6480488"/>
              <a:gd name="connsiteY153" fmla="*/ 1432687 h 6480174"/>
              <a:gd name="connsiteX154" fmla="*/ 3600196 w 6480488"/>
              <a:gd name="connsiteY154" fmla="*/ 1080001 h 6480174"/>
              <a:gd name="connsiteX155" fmla="*/ 3887643 w 6480488"/>
              <a:gd name="connsiteY155" fmla="*/ 727315 h 6480174"/>
              <a:gd name="connsiteX156" fmla="*/ 3960194 w 6480488"/>
              <a:gd name="connsiteY156" fmla="*/ 720001 h 6480174"/>
              <a:gd name="connsiteX157" fmla="*/ 3887643 w 6480488"/>
              <a:gd name="connsiteY157" fmla="*/ 712687 h 6480174"/>
              <a:gd name="connsiteX158" fmla="*/ 3600196 w 6480488"/>
              <a:gd name="connsiteY158" fmla="*/ 360001 h 6480174"/>
              <a:gd name="connsiteX159" fmla="*/ 3960196 w 6480488"/>
              <a:gd name="connsiteY159" fmla="*/ 1 h 6480174"/>
              <a:gd name="connsiteX160" fmla="*/ 2520000 w 6480488"/>
              <a:gd name="connsiteY160" fmla="*/ 1 h 6480174"/>
              <a:gd name="connsiteX161" fmla="*/ 2880000 w 6480488"/>
              <a:gd name="connsiteY161" fmla="*/ 360001 h 6480174"/>
              <a:gd name="connsiteX162" fmla="*/ 2592553 w 6480488"/>
              <a:gd name="connsiteY162" fmla="*/ 712687 h 6480174"/>
              <a:gd name="connsiteX163" fmla="*/ 2520003 w 6480488"/>
              <a:gd name="connsiteY163" fmla="*/ 720001 h 6480174"/>
              <a:gd name="connsiteX164" fmla="*/ 2592553 w 6480488"/>
              <a:gd name="connsiteY164" fmla="*/ 727314 h 6480174"/>
              <a:gd name="connsiteX165" fmla="*/ 2880000 w 6480488"/>
              <a:gd name="connsiteY165" fmla="*/ 1080001 h 6480174"/>
              <a:gd name="connsiteX166" fmla="*/ 2592553 w 6480488"/>
              <a:gd name="connsiteY166" fmla="*/ 1432687 h 6480174"/>
              <a:gd name="connsiteX167" fmla="*/ 2520003 w 6480488"/>
              <a:gd name="connsiteY167" fmla="*/ 1440001 h 6480174"/>
              <a:gd name="connsiteX168" fmla="*/ 2592553 w 6480488"/>
              <a:gd name="connsiteY168" fmla="*/ 1447314 h 6480174"/>
              <a:gd name="connsiteX169" fmla="*/ 2880000 w 6480488"/>
              <a:gd name="connsiteY169" fmla="*/ 1800000 h 6480174"/>
              <a:gd name="connsiteX170" fmla="*/ 2520000 w 6480488"/>
              <a:gd name="connsiteY170" fmla="*/ 2159999 h 6480174"/>
              <a:gd name="connsiteX171" fmla="*/ 2160000 w 6480488"/>
              <a:gd name="connsiteY171" fmla="*/ 1800000 h 6480174"/>
              <a:gd name="connsiteX172" fmla="*/ 2447448 w 6480488"/>
              <a:gd name="connsiteY172" fmla="*/ 1447314 h 6480174"/>
              <a:gd name="connsiteX173" fmla="*/ 2519997 w 6480488"/>
              <a:gd name="connsiteY173" fmla="*/ 1440001 h 6480174"/>
              <a:gd name="connsiteX174" fmla="*/ 2447448 w 6480488"/>
              <a:gd name="connsiteY174" fmla="*/ 1432687 h 6480174"/>
              <a:gd name="connsiteX175" fmla="*/ 2160000 w 6480488"/>
              <a:gd name="connsiteY175" fmla="*/ 1080001 h 6480174"/>
              <a:gd name="connsiteX176" fmla="*/ 2447448 w 6480488"/>
              <a:gd name="connsiteY176" fmla="*/ 727314 h 6480174"/>
              <a:gd name="connsiteX177" fmla="*/ 2519998 w 6480488"/>
              <a:gd name="connsiteY177" fmla="*/ 720001 h 6480174"/>
              <a:gd name="connsiteX178" fmla="*/ 2447448 w 6480488"/>
              <a:gd name="connsiteY178" fmla="*/ 712687 h 6480174"/>
              <a:gd name="connsiteX179" fmla="*/ 2160000 w 6480488"/>
              <a:gd name="connsiteY179" fmla="*/ 360001 h 6480174"/>
              <a:gd name="connsiteX180" fmla="*/ 2520000 w 6480488"/>
              <a:gd name="connsiteY180" fmla="*/ 1 h 6480174"/>
              <a:gd name="connsiteX181" fmla="*/ 1080000 w 6480488"/>
              <a:gd name="connsiteY181" fmla="*/ 0 h 6480174"/>
              <a:gd name="connsiteX182" fmla="*/ 2160000 w 6480488"/>
              <a:gd name="connsiteY182" fmla="*/ 1080000 h 6480174"/>
              <a:gd name="connsiteX183" fmla="*/ 1080000 w 6480488"/>
              <a:gd name="connsiteY183" fmla="*/ 2159999 h 6480174"/>
              <a:gd name="connsiteX184" fmla="*/ 0 w 6480488"/>
              <a:gd name="connsiteY184" fmla="*/ 1080000 h 6480174"/>
              <a:gd name="connsiteX185" fmla="*/ 1080000 w 6480488"/>
              <a:gd name="connsiteY185" fmla="*/ 0 h 648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6480488" h="6480174">
                <a:moveTo>
                  <a:pt x="1800196" y="5759999"/>
                </a:moveTo>
                <a:cubicBezTo>
                  <a:pt x="1999019" y="5759999"/>
                  <a:pt x="2160196" y="5921176"/>
                  <a:pt x="2160196" y="6119999"/>
                </a:cubicBezTo>
                <a:cubicBezTo>
                  <a:pt x="2160196" y="6318822"/>
                  <a:pt x="1999019" y="6479999"/>
                  <a:pt x="1800196" y="6479999"/>
                </a:cubicBezTo>
                <a:cubicBezTo>
                  <a:pt x="1601373" y="6479999"/>
                  <a:pt x="1440196" y="6318822"/>
                  <a:pt x="1440196" y="6119999"/>
                </a:cubicBezTo>
                <a:cubicBezTo>
                  <a:pt x="1440196" y="5921176"/>
                  <a:pt x="1601373" y="5759999"/>
                  <a:pt x="1800196" y="5759999"/>
                </a:cubicBezTo>
                <a:close/>
                <a:moveTo>
                  <a:pt x="1080098" y="5759999"/>
                </a:moveTo>
                <a:cubicBezTo>
                  <a:pt x="1278921" y="5759999"/>
                  <a:pt x="1440098" y="5921176"/>
                  <a:pt x="1440098" y="6119999"/>
                </a:cubicBezTo>
                <a:cubicBezTo>
                  <a:pt x="1440098" y="6318822"/>
                  <a:pt x="1278921" y="6479999"/>
                  <a:pt x="1080098" y="6479999"/>
                </a:cubicBezTo>
                <a:cubicBezTo>
                  <a:pt x="881275" y="6479999"/>
                  <a:pt x="720098" y="6318822"/>
                  <a:pt x="720098" y="6119999"/>
                </a:cubicBezTo>
                <a:cubicBezTo>
                  <a:pt x="720098" y="5921176"/>
                  <a:pt x="881275" y="5759999"/>
                  <a:pt x="1080098" y="5759999"/>
                </a:cubicBezTo>
                <a:close/>
                <a:moveTo>
                  <a:pt x="360000" y="5759999"/>
                </a:moveTo>
                <a:cubicBezTo>
                  <a:pt x="558823" y="5759999"/>
                  <a:pt x="720000" y="5921176"/>
                  <a:pt x="720000" y="6119999"/>
                </a:cubicBezTo>
                <a:cubicBezTo>
                  <a:pt x="720000" y="6318822"/>
                  <a:pt x="558823" y="6479999"/>
                  <a:pt x="360000" y="6479999"/>
                </a:cubicBezTo>
                <a:cubicBezTo>
                  <a:pt x="161177" y="6479999"/>
                  <a:pt x="0" y="6318822"/>
                  <a:pt x="0" y="6119999"/>
                </a:cubicBezTo>
                <a:cubicBezTo>
                  <a:pt x="0" y="5921176"/>
                  <a:pt x="161177" y="5759999"/>
                  <a:pt x="360000" y="5759999"/>
                </a:cubicBezTo>
                <a:close/>
                <a:moveTo>
                  <a:pt x="1800196" y="5039999"/>
                </a:moveTo>
                <a:cubicBezTo>
                  <a:pt x="1999019" y="5039999"/>
                  <a:pt x="2160196" y="5201176"/>
                  <a:pt x="2160196" y="5399999"/>
                </a:cubicBezTo>
                <a:cubicBezTo>
                  <a:pt x="2160196" y="5598822"/>
                  <a:pt x="1999019" y="5759999"/>
                  <a:pt x="1800196" y="5759999"/>
                </a:cubicBezTo>
                <a:cubicBezTo>
                  <a:pt x="1601373" y="5759999"/>
                  <a:pt x="1440196" y="5598822"/>
                  <a:pt x="1440196" y="5399999"/>
                </a:cubicBezTo>
                <a:cubicBezTo>
                  <a:pt x="1440196" y="5201176"/>
                  <a:pt x="1601373" y="5039999"/>
                  <a:pt x="1800196" y="5039999"/>
                </a:cubicBezTo>
                <a:close/>
                <a:moveTo>
                  <a:pt x="1080098" y="5039999"/>
                </a:moveTo>
                <a:cubicBezTo>
                  <a:pt x="1278921" y="5039999"/>
                  <a:pt x="1440098" y="5201176"/>
                  <a:pt x="1440098" y="5399999"/>
                </a:cubicBezTo>
                <a:cubicBezTo>
                  <a:pt x="1440098" y="5598822"/>
                  <a:pt x="1278921" y="5759999"/>
                  <a:pt x="1080098" y="5759999"/>
                </a:cubicBezTo>
                <a:cubicBezTo>
                  <a:pt x="881275" y="5759999"/>
                  <a:pt x="720098" y="5598822"/>
                  <a:pt x="720098" y="5399999"/>
                </a:cubicBezTo>
                <a:cubicBezTo>
                  <a:pt x="720098" y="5201176"/>
                  <a:pt x="881275" y="5039999"/>
                  <a:pt x="1080098" y="5039999"/>
                </a:cubicBezTo>
                <a:close/>
                <a:moveTo>
                  <a:pt x="360000" y="5039999"/>
                </a:moveTo>
                <a:cubicBezTo>
                  <a:pt x="558823" y="5039999"/>
                  <a:pt x="720000" y="5201176"/>
                  <a:pt x="720000" y="5399999"/>
                </a:cubicBezTo>
                <a:cubicBezTo>
                  <a:pt x="720000" y="5598822"/>
                  <a:pt x="558823" y="5759999"/>
                  <a:pt x="360000" y="5759999"/>
                </a:cubicBezTo>
                <a:cubicBezTo>
                  <a:pt x="161177" y="5759999"/>
                  <a:pt x="0" y="5598822"/>
                  <a:pt x="0" y="5399999"/>
                </a:cubicBezTo>
                <a:cubicBezTo>
                  <a:pt x="0" y="5201176"/>
                  <a:pt x="161177" y="5039999"/>
                  <a:pt x="360000" y="5039999"/>
                </a:cubicBezTo>
                <a:close/>
                <a:moveTo>
                  <a:pt x="1800196" y="4319999"/>
                </a:moveTo>
                <a:cubicBezTo>
                  <a:pt x="1999019" y="4319999"/>
                  <a:pt x="2160196" y="4481176"/>
                  <a:pt x="2160196" y="4679999"/>
                </a:cubicBezTo>
                <a:cubicBezTo>
                  <a:pt x="2160196" y="4878822"/>
                  <a:pt x="1999019" y="5039999"/>
                  <a:pt x="1800196" y="5039999"/>
                </a:cubicBezTo>
                <a:cubicBezTo>
                  <a:pt x="1601373" y="5039999"/>
                  <a:pt x="1440196" y="4878822"/>
                  <a:pt x="1440196" y="4679999"/>
                </a:cubicBezTo>
                <a:cubicBezTo>
                  <a:pt x="1440196" y="4481176"/>
                  <a:pt x="1601373" y="4319999"/>
                  <a:pt x="1800196" y="4319999"/>
                </a:cubicBezTo>
                <a:close/>
                <a:moveTo>
                  <a:pt x="1080098" y="4319999"/>
                </a:moveTo>
                <a:cubicBezTo>
                  <a:pt x="1278921" y="4319999"/>
                  <a:pt x="1440098" y="4481176"/>
                  <a:pt x="1440098" y="4679999"/>
                </a:cubicBezTo>
                <a:cubicBezTo>
                  <a:pt x="1440098" y="4878822"/>
                  <a:pt x="1278921" y="5039999"/>
                  <a:pt x="1080098" y="5039999"/>
                </a:cubicBezTo>
                <a:cubicBezTo>
                  <a:pt x="881275" y="5039999"/>
                  <a:pt x="720098" y="4878822"/>
                  <a:pt x="720098" y="4679999"/>
                </a:cubicBezTo>
                <a:cubicBezTo>
                  <a:pt x="720098" y="4481176"/>
                  <a:pt x="881275" y="4319999"/>
                  <a:pt x="1080098" y="4319999"/>
                </a:cubicBezTo>
                <a:close/>
                <a:moveTo>
                  <a:pt x="360000" y="4319999"/>
                </a:moveTo>
                <a:cubicBezTo>
                  <a:pt x="558823" y="4319999"/>
                  <a:pt x="720000" y="4481176"/>
                  <a:pt x="720000" y="4679999"/>
                </a:cubicBezTo>
                <a:cubicBezTo>
                  <a:pt x="720000" y="4878822"/>
                  <a:pt x="558823" y="5039999"/>
                  <a:pt x="360000" y="5039999"/>
                </a:cubicBezTo>
                <a:cubicBezTo>
                  <a:pt x="161177" y="5039999"/>
                  <a:pt x="0" y="4878822"/>
                  <a:pt x="0" y="4679999"/>
                </a:cubicBezTo>
                <a:cubicBezTo>
                  <a:pt x="0" y="4481176"/>
                  <a:pt x="161177" y="4319999"/>
                  <a:pt x="360000" y="4319999"/>
                </a:cubicBezTo>
                <a:close/>
                <a:moveTo>
                  <a:pt x="4320488" y="2160174"/>
                </a:moveTo>
                <a:cubicBezTo>
                  <a:pt x="5513423" y="2160174"/>
                  <a:pt x="6480488" y="3127240"/>
                  <a:pt x="6480488" y="4320174"/>
                </a:cubicBezTo>
                <a:cubicBezTo>
                  <a:pt x="6480488" y="5513109"/>
                  <a:pt x="5513423" y="6480174"/>
                  <a:pt x="4320488" y="6480174"/>
                </a:cubicBezTo>
                <a:cubicBezTo>
                  <a:pt x="3127553" y="6480174"/>
                  <a:pt x="2160488" y="5513109"/>
                  <a:pt x="2160488" y="4320174"/>
                </a:cubicBezTo>
                <a:cubicBezTo>
                  <a:pt x="2160488" y="3127240"/>
                  <a:pt x="3127553" y="2160174"/>
                  <a:pt x="4320488" y="2160174"/>
                </a:cubicBezTo>
                <a:close/>
                <a:moveTo>
                  <a:pt x="1080000" y="2159999"/>
                </a:moveTo>
                <a:cubicBezTo>
                  <a:pt x="1676468" y="2159999"/>
                  <a:pt x="2160000" y="2643533"/>
                  <a:pt x="2160000" y="3239999"/>
                </a:cubicBezTo>
                <a:cubicBezTo>
                  <a:pt x="2160000" y="3836467"/>
                  <a:pt x="1676468" y="4319999"/>
                  <a:pt x="1080000" y="4319999"/>
                </a:cubicBezTo>
                <a:cubicBezTo>
                  <a:pt x="483532" y="4319999"/>
                  <a:pt x="0" y="3836467"/>
                  <a:pt x="0" y="3239999"/>
                </a:cubicBezTo>
                <a:cubicBezTo>
                  <a:pt x="0" y="2643533"/>
                  <a:pt x="483532" y="2159999"/>
                  <a:pt x="1080000" y="2159999"/>
                </a:cubicBezTo>
                <a:close/>
                <a:moveTo>
                  <a:pt x="4680294" y="2"/>
                </a:moveTo>
                <a:cubicBezTo>
                  <a:pt x="4879117" y="2"/>
                  <a:pt x="5040294" y="161179"/>
                  <a:pt x="5040294" y="360002"/>
                </a:cubicBezTo>
                <a:cubicBezTo>
                  <a:pt x="5040294" y="533972"/>
                  <a:pt x="4916893" y="679119"/>
                  <a:pt x="4752847" y="712688"/>
                </a:cubicBezTo>
                <a:lnTo>
                  <a:pt x="4680297" y="720001"/>
                </a:lnTo>
                <a:lnTo>
                  <a:pt x="4752847" y="727315"/>
                </a:lnTo>
                <a:cubicBezTo>
                  <a:pt x="4916893" y="760883"/>
                  <a:pt x="5040294" y="906031"/>
                  <a:pt x="5040294" y="1080002"/>
                </a:cubicBezTo>
                <a:cubicBezTo>
                  <a:pt x="5040294" y="1253972"/>
                  <a:pt x="4916893" y="1399119"/>
                  <a:pt x="4752847" y="1432688"/>
                </a:cubicBezTo>
                <a:lnTo>
                  <a:pt x="4680297" y="1440001"/>
                </a:lnTo>
                <a:lnTo>
                  <a:pt x="4752847" y="1447315"/>
                </a:lnTo>
                <a:cubicBezTo>
                  <a:pt x="4916893" y="1480883"/>
                  <a:pt x="5040294" y="1626031"/>
                  <a:pt x="5040294" y="1800001"/>
                </a:cubicBezTo>
                <a:cubicBezTo>
                  <a:pt x="5040294" y="1998824"/>
                  <a:pt x="4879117" y="2159999"/>
                  <a:pt x="4680294" y="2159999"/>
                </a:cubicBezTo>
                <a:cubicBezTo>
                  <a:pt x="4481471" y="2159999"/>
                  <a:pt x="4320294" y="1998824"/>
                  <a:pt x="4320294" y="1800001"/>
                </a:cubicBezTo>
                <a:cubicBezTo>
                  <a:pt x="4320294" y="1626031"/>
                  <a:pt x="4443695" y="1480883"/>
                  <a:pt x="4607741" y="1447315"/>
                </a:cubicBezTo>
                <a:lnTo>
                  <a:pt x="4680291" y="1440001"/>
                </a:lnTo>
                <a:lnTo>
                  <a:pt x="4607741" y="1432688"/>
                </a:lnTo>
                <a:cubicBezTo>
                  <a:pt x="4443695" y="1399119"/>
                  <a:pt x="4320294" y="1253972"/>
                  <a:pt x="4320294" y="1080002"/>
                </a:cubicBezTo>
                <a:cubicBezTo>
                  <a:pt x="4320294" y="906031"/>
                  <a:pt x="4443695" y="760883"/>
                  <a:pt x="4607741" y="727315"/>
                </a:cubicBezTo>
                <a:lnTo>
                  <a:pt x="4680291" y="720001"/>
                </a:lnTo>
                <a:lnTo>
                  <a:pt x="4607741" y="712688"/>
                </a:lnTo>
                <a:cubicBezTo>
                  <a:pt x="4443695" y="679119"/>
                  <a:pt x="4320294" y="533972"/>
                  <a:pt x="4320294" y="360002"/>
                </a:cubicBezTo>
                <a:cubicBezTo>
                  <a:pt x="4320294" y="161179"/>
                  <a:pt x="4481471" y="2"/>
                  <a:pt x="4680294" y="2"/>
                </a:cubicBezTo>
                <a:close/>
                <a:moveTo>
                  <a:pt x="5400392" y="2"/>
                </a:moveTo>
                <a:cubicBezTo>
                  <a:pt x="5599215" y="2"/>
                  <a:pt x="5760392" y="161179"/>
                  <a:pt x="5760392" y="360002"/>
                </a:cubicBezTo>
                <a:cubicBezTo>
                  <a:pt x="5760392" y="533972"/>
                  <a:pt x="5636991" y="679119"/>
                  <a:pt x="5472945" y="712688"/>
                </a:cubicBezTo>
                <a:lnTo>
                  <a:pt x="5400395" y="720001"/>
                </a:lnTo>
                <a:lnTo>
                  <a:pt x="5472945" y="727315"/>
                </a:lnTo>
                <a:cubicBezTo>
                  <a:pt x="5636991" y="760883"/>
                  <a:pt x="5760392" y="906031"/>
                  <a:pt x="5760392" y="1080001"/>
                </a:cubicBezTo>
                <a:cubicBezTo>
                  <a:pt x="5760392" y="1253972"/>
                  <a:pt x="5636991" y="1399119"/>
                  <a:pt x="5472945" y="1432688"/>
                </a:cubicBezTo>
                <a:lnTo>
                  <a:pt x="5400396" y="1440001"/>
                </a:lnTo>
                <a:lnTo>
                  <a:pt x="5472945" y="1447315"/>
                </a:lnTo>
                <a:cubicBezTo>
                  <a:pt x="5636991" y="1480883"/>
                  <a:pt x="5760392" y="1626031"/>
                  <a:pt x="5760392" y="1800000"/>
                </a:cubicBezTo>
                <a:cubicBezTo>
                  <a:pt x="5760392" y="1998824"/>
                  <a:pt x="5599215" y="2159999"/>
                  <a:pt x="5400392" y="2159999"/>
                </a:cubicBezTo>
                <a:cubicBezTo>
                  <a:pt x="5201569" y="2159999"/>
                  <a:pt x="5040392" y="1998824"/>
                  <a:pt x="5040392" y="1800000"/>
                </a:cubicBezTo>
                <a:cubicBezTo>
                  <a:pt x="5040392" y="1626031"/>
                  <a:pt x="5163793" y="1480883"/>
                  <a:pt x="5327839" y="1447315"/>
                </a:cubicBezTo>
                <a:lnTo>
                  <a:pt x="5400388" y="1440001"/>
                </a:lnTo>
                <a:lnTo>
                  <a:pt x="5327839" y="1432688"/>
                </a:lnTo>
                <a:cubicBezTo>
                  <a:pt x="5163793" y="1399119"/>
                  <a:pt x="5040392" y="1253972"/>
                  <a:pt x="5040392" y="1080001"/>
                </a:cubicBezTo>
                <a:cubicBezTo>
                  <a:pt x="5040392" y="906031"/>
                  <a:pt x="5163793" y="760883"/>
                  <a:pt x="5327839" y="727315"/>
                </a:cubicBezTo>
                <a:lnTo>
                  <a:pt x="5400389" y="720001"/>
                </a:lnTo>
                <a:lnTo>
                  <a:pt x="5327839" y="712688"/>
                </a:lnTo>
                <a:cubicBezTo>
                  <a:pt x="5163793" y="679119"/>
                  <a:pt x="5040392" y="533972"/>
                  <a:pt x="5040392" y="360002"/>
                </a:cubicBezTo>
                <a:cubicBezTo>
                  <a:pt x="5040392" y="161179"/>
                  <a:pt x="5201569" y="2"/>
                  <a:pt x="5400392" y="2"/>
                </a:cubicBezTo>
                <a:close/>
                <a:moveTo>
                  <a:pt x="6120488" y="2"/>
                </a:moveTo>
                <a:cubicBezTo>
                  <a:pt x="6319311" y="2"/>
                  <a:pt x="6480488" y="161179"/>
                  <a:pt x="6480488" y="360001"/>
                </a:cubicBezTo>
                <a:cubicBezTo>
                  <a:pt x="6480488" y="533972"/>
                  <a:pt x="6357087" y="679119"/>
                  <a:pt x="6193041" y="712687"/>
                </a:cubicBezTo>
                <a:lnTo>
                  <a:pt x="6120491" y="720001"/>
                </a:lnTo>
                <a:lnTo>
                  <a:pt x="6193041" y="727315"/>
                </a:lnTo>
                <a:cubicBezTo>
                  <a:pt x="6357087" y="760883"/>
                  <a:pt x="6480488" y="906031"/>
                  <a:pt x="6480488" y="1080001"/>
                </a:cubicBezTo>
                <a:cubicBezTo>
                  <a:pt x="6480488" y="1253971"/>
                  <a:pt x="6357087" y="1399119"/>
                  <a:pt x="6193041" y="1432687"/>
                </a:cubicBezTo>
                <a:lnTo>
                  <a:pt x="6120491" y="1440001"/>
                </a:lnTo>
                <a:lnTo>
                  <a:pt x="6193041" y="1447314"/>
                </a:lnTo>
                <a:cubicBezTo>
                  <a:pt x="6357087" y="1480883"/>
                  <a:pt x="6480488" y="1626030"/>
                  <a:pt x="6480488" y="1800000"/>
                </a:cubicBezTo>
                <a:cubicBezTo>
                  <a:pt x="6480488" y="1998824"/>
                  <a:pt x="6319311" y="2159999"/>
                  <a:pt x="6120488" y="2159999"/>
                </a:cubicBezTo>
                <a:cubicBezTo>
                  <a:pt x="5921665" y="2159999"/>
                  <a:pt x="5760488" y="1998824"/>
                  <a:pt x="5760488" y="1800000"/>
                </a:cubicBezTo>
                <a:cubicBezTo>
                  <a:pt x="5760488" y="1626030"/>
                  <a:pt x="5883889" y="1480883"/>
                  <a:pt x="6047935" y="1447314"/>
                </a:cubicBezTo>
                <a:lnTo>
                  <a:pt x="6120485" y="1440001"/>
                </a:lnTo>
                <a:lnTo>
                  <a:pt x="6047935" y="1432687"/>
                </a:lnTo>
                <a:cubicBezTo>
                  <a:pt x="5883889" y="1399119"/>
                  <a:pt x="5760488" y="1253971"/>
                  <a:pt x="5760488" y="1080001"/>
                </a:cubicBezTo>
                <a:cubicBezTo>
                  <a:pt x="5760488" y="906031"/>
                  <a:pt x="5883889" y="760883"/>
                  <a:pt x="6047935" y="727315"/>
                </a:cubicBezTo>
                <a:lnTo>
                  <a:pt x="6120485" y="720001"/>
                </a:lnTo>
                <a:lnTo>
                  <a:pt x="6047935" y="712687"/>
                </a:lnTo>
                <a:cubicBezTo>
                  <a:pt x="5883889" y="679119"/>
                  <a:pt x="5760488" y="533972"/>
                  <a:pt x="5760488" y="360001"/>
                </a:cubicBezTo>
                <a:cubicBezTo>
                  <a:pt x="5760488" y="161179"/>
                  <a:pt x="5921665" y="2"/>
                  <a:pt x="6120488" y="2"/>
                </a:cubicBezTo>
                <a:close/>
                <a:moveTo>
                  <a:pt x="3240098" y="2"/>
                </a:moveTo>
                <a:cubicBezTo>
                  <a:pt x="3438921" y="2"/>
                  <a:pt x="3600098" y="161178"/>
                  <a:pt x="3600098" y="360001"/>
                </a:cubicBezTo>
                <a:cubicBezTo>
                  <a:pt x="3600098" y="533971"/>
                  <a:pt x="3476697" y="679119"/>
                  <a:pt x="3312651" y="712687"/>
                </a:cubicBezTo>
                <a:lnTo>
                  <a:pt x="3240101" y="720001"/>
                </a:lnTo>
                <a:lnTo>
                  <a:pt x="3312651" y="727315"/>
                </a:lnTo>
                <a:cubicBezTo>
                  <a:pt x="3476697" y="760883"/>
                  <a:pt x="3600098" y="906031"/>
                  <a:pt x="3600098" y="1080001"/>
                </a:cubicBezTo>
                <a:cubicBezTo>
                  <a:pt x="3600098" y="1253971"/>
                  <a:pt x="3476697" y="1399119"/>
                  <a:pt x="3312651" y="1432687"/>
                </a:cubicBezTo>
                <a:lnTo>
                  <a:pt x="3240102" y="1440001"/>
                </a:lnTo>
                <a:lnTo>
                  <a:pt x="3312651" y="1447314"/>
                </a:lnTo>
                <a:cubicBezTo>
                  <a:pt x="3476697" y="1480883"/>
                  <a:pt x="3600098" y="1626030"/>
                  <a:pt x="3600098" y="1800000"/>
                </a:cubicBezTo>
                <a:cubicBezTo>
                  <a:pt x="3600098" y="1998823"/>
                  <a:pt x="3438921" y="2159999"/>
                  <a:pt x="3240098" y="2159999"/>
                </a:cubicBezTo>
                <a:cubicBezTo>
                  <a:pt x="3041275" y="2159999"/>
                  <a:pt x="2880098" y="1998823"/>
                  <a:pt x="2880098" y="1800000"/>
                </a:cubicBezTo>
                <a:cubicBezTo>
                  <a:pt x="2880098" y="1626030"/>
                  <a:pt x="3003499" y="1480883"/>
                  <a:pt x="3167546" y="1447314"/>
                </a:cubicBezTo>
                <a:lnTo>
                  <a:pt x="3240095" y="1440001"/>
                </a:lnTo>
                <a:lnTo>
                  <a:pt x="3167546" y="1432687"/>
                </a:lnTo>
                <a:cubicBezTo>
                  <a:pt x="3003499" y="1399119"/>
                  <a:pt x="2880098" y="1253971"/>
                  <a:pt x="2880098" y="1080001"/>
                </a:cubicBezTo>
                <a:cubicBezTo>
                  <a:pt x="2880098" y="906031"/>
                  <a:pt x="3003499" y="760883"/>
                  <a:pt x="3167546" y="727315"/>
                </a:cubicBezTo>
                <a:lnTo>
                  <a:pt x="3240096" y="720001"/>
                </a:lnTo>
                <a:lnTo>
                  <a:pt x="3167546" y="712687"/>
                </a:lnTo>
                <a:cubicBezTo>
                  <a:pt x="3003499" y="679119"/>
                  <a:pt x="2880098" y="533971"/>
                  <a:pt x="2880098" y="360001"/>
                </a:cubicBezTo>
                <a:cubicBezTo>
                  <a:pt x="2880098" y="161178"/>
                  <a:pt x="3041275" y="2"/>
                  <a:pt x="3240098" y="2"/>
                </a:cubicBezTo>
                <a:close/>
                <a:moveTo>
                  <a:pt x="3960196" y="1"/>
                </a:moveTo>
                <a:cubicBezTo>
                  <a:pt x="4159019" y="1"/>
                  <a:pt x="4320196" y="161178"/>
                  <a:pt x="4320196" y="360001"/>
                </a:cubicBezTo>
                <a:cubicBezTo>
                  <a:pt x="4320196" y="533971"/>
                  <a:pt x="4196795" y="679119"/>
                  <a:pt x="4032749" y="712687"/>
                </a:cubicBezTo>
                <a:lnTo>
                  <a:pt x="3960198" y="720001"/>
                </a:lnTo>
                <a:lnTo>
                  <a:pt x="4032749" y="727315"/>
                </a:lnTo>
                <a:cubicBezTo>
                  <a:pt x="4196795" y="760883"/>
                  <a:pt x="4320196" y="906031"/>
                  <a:pt x="4320196" y="1080001"/>
                </a:cubicBezTo>
                <a:cubicBezTo>
                  <a:pt x="4320196" y="1253971"/>
                  <a:pt x="4196795" y="1399119"/>
                  <a:pt x="4032749" y="1432687"/>
                </a:cubicBezTo>
                <a:lnTo>
                  <a:pt x="3960199" y="1440001"/>
                </a:lnTo>
                <a:lnTo>
                  <a:pt x="4032749" y="1447314"/>
                </a:lnTo>
                <a:cubicBezTo>
                  <a:pt x="4196795" y="1480883"/>
                  <a:pt x="4320196" y="1626030"/>
                  <a:pt x="4320196" y="1800000"/>
                </a:cubicBezTo>
                <a:cubicBezTo>
                  <a:pt x="4320196" y="1998823"/>
                  <a:pt x="4159019" y="2159999"/>
                  <a:pt x="3960196" y="2159999"/>
                </a:cubicBezTo>
                <a:cubicBezTo>
                  <a:pt x="3761373" y="2159999"/>
                  <a:pt x="3600196" y="1998823"/>
                  <a:pt x="3600196" y="1800000"/>
                </a:cubicBezTo>
                <a:cubicBezTo>
                  <a:pt x="3600196" y="1626030"/>
                  <a:pt x="3723597" y="1480883"/>
                  <a:pt x="3887643" y="1447314"/>
                </a:cubicBezTo>
                <a:lnTo>
                  <a:pt x="3960193" y="1440001"/>
                </a:lnTo>
                <a:lnTo>
                  <a:pt x="3887643" y="1432687"/>
                </a:lnTo>
                <a:cubicBezTo>
                  <a:pt x="3723597" y="1399119"/>
                  <a:pt x="3600196" y="1253971"/>
                  <a:pt x="3600196" y="1080001"/>
                </a:cubicBezTo>
                <a:cubicBezTo>
                  <a:pt x="3600196" y="906031"/>
                  <a:pt x="3723597" y="760883"/>
                  <a:pt x="3887643" y="727315"/>
                </a:cubicBezTo>
                <a:lnTo>
                  <a:pt x="3960194" y="720001"/>
                </a:lnTo>
                <a:lnTo>
                  <a:pt x="3887643" y="712687"/>
                </a:lnTo>
                <a:cubicBezTo>
                  <a:pt x="3723597" y="679119"/>
                  <a:pt x="3600196" y="533971"/>
                  <a:pt x="3600196" y="360001"/>
                </a:cubicBezTo>
                <a:cubicBezTo>
                  <a:pt x="3600196" y="161178"/>
                  <a:pt x="3761373" y="1"/>
                  <a:pt x="3960196" y="1"/>
                </a:cubicBezTo>
                <a:close/>
                <a:moveTo>
                  <a:pt x="2520000" y="1"/>
                </a:moveTo>
                <a:cubicBezTo>
                  <a:pt x="2718823" y="1"/>
                  <a:pt x="2880000" y="161178"/>
                  <a:pt x="2880000" y="360001"/>
                </a:cubicBezTo>
                <a:cubicBezTo>
                  <a:pt x="2880000" y="533971"/>
                  <a:pt x="2756599" y="679119"/>
                  <a:pt x="2592553" y="712687"/>
                </a:cubicBezTo>
                <a:lnTo>
                  <a:pt x="2520003" y="720001"/>
                </a:lnTo>
                <a:lnTo>
                  <a:pt x="2592553" y="727314"/>
                </a:lnTo>
                <a:cubicBezTo>
                  <a:pt x="2756599" y="760883"/>
                  <a:pt x="2880000" y="906030"/>
                  <a:pt x="2880000" y="1080001"/>
                </a:cubicBezTo>
                <a:cubicBezTo>
                  <a:pt x="2880000" y="1253971"/>
                  <a:pt x="2756599" y="1399119"/>
                  <a:pt x="2592553" y="1432687"/>
                </a:cubicBezTo>
                <a:lnTo>
                  <a:pt x="2520003" y="1440001"/>
                </a:lnTo>
                <a:lnTo>
                  <a:pt x="2592553" y="1447314"/>
                </a:lnTo>
                <a:cubicBezTo>
                  <a:pt x="2756599" y="1480883"/>
                  <a:pt x="2880000" y="1626030"/>
                  <a:pt x="2880000" y="1800000"/>
                </a:cubicBezTo>
                <a:cubicBezTo>
                  <a:pt x="2880000" y="1998823"/>
                  <a:pt x="2718823" y="2159999"/>
                  <a:pt x="2520000" y="2159999"/>
                </a:cubicBezTo>
                <a:cubicBezTo>
                  <a:pt x="2321177" y="2159999"/>
                  <a:pt x="2160000" y="1998823"/>
                  <a:pt x="2160000" y="1800000"/>
                </a:cubicBezTo>
                <a:cubicBezTo>
                  <a:pt x="2160000" y="1626030"/>
                  <a:pt x="2283401" y="1480883"/>
                  <a:pt x="2447448" y="1447314"/>
                </a:cubicBezTo>
                <a:lnTo>
                  <a:pt x="2519997" y="1440001"/>
                </a:lnTo>
                <a:lnTo>
                  <a:pt x="2447448" y="1432687"/>
                </a:lnTo>
                <a:cubicBezTo>
                  <a:pt x="2283401" y="1399119"/>
                  <a:pt x="2160000" y="1253971"/>
                  <a:pt x="2160000" y="1080001"/>
                </a:cubicBezTo>
                <a:cubicBezTo>
                  <a:pt x="2160000" y="906030"/>
                  <a:pt x="2283401" y="760883"/>
                  <a:pt x="2447448" y="727314"/>
                </a:cubicBezTo>
                <a:lnTo>
                  <a:pt x="2519998" y="720001"/>
                </a:lnTo>
                <a:lnTo>
                  <a:pt x="2447448" y="712687"/>
                </a:lnTo>
                <a:cubicBezTo>
                  <a:pt x="2283401" y="679119"/>
                  <a:pt x="2160000" y="533971"/>
                  <a:pt x="2160000" y="360001"/>
                </a:cubicBezTo>
                <a:cubicBezTo>
                  <a:pt x="2160000" y="161178"/>
                  <a:pt x="2321177" y="1"/>
                  <a:pt x="2520000" y="1"/>
                </a:cubicBezTo>
                <a:close/>
                <a:moveTo>
                  <a:pt x="1080000" y="0"/>
                </a:moveTo>
                <a:cubicBezTo>
                  <a:pt x="1676468" y="0"/>
                  <a:pt x="2160000" y="483532"/>
                  <a:pt x="2160000" y="1080000"/>
                </a:cubicBezTo>
                <a:cubicBezTo>
                  <a:pt x="2160000" y="1676468"/>
                  <a:pt x="1676468" y="2159999"/>
                  <a:pt x="1080000" y="2159999"/>
                </a:cubicBezTo>
                <a:cubicBezTo>
                  <a:pt x="483532" y="2159999"/>
                  <a:pt x="0" y="1676468"/>
                  <a:pt x="0" y="1080000"/>
                </a:cubicBezTo>
                <a:cubicBezTo>
                  <a:pt x="0" y="483532"/>
                  <a:pt x="483532" y="0"/>
                  <a:pt x="1080000" y="0"/>
                </a:cubicBezTo>
                <a:close/>
              </a:path>
            </a:pathLst>
          </a:custGeom>
          <a:solidFill>
            <a:schemeClr val="bg1"/>
          </a:solidFill>
        </p:spPr>
        <p:txBody>
          <a:bodyPr wrap="square" lIns="360000" tIns="360000" rIns="360000" bIns="360000">
            <a:noAutofit/>
          </a:bodyPr>
          <a:lstStyle>
            <a:lvl1pPr marL="0" indent="0" algn="ctr">
              <a:buNone/>
              <a:defRPr sz="1600"/>
            </a:lvl1pPr>
          </a:lstStyle>
          <a:p>
            <a:r>
              <a:rPr lang="nb-NO"/>
              <a:t>Klikk på ikonet for å legge til et bilde</a:t>
            </a:r>
          </a:p>
        </p:txBody>
      </p:sp>
      <p:sp>
        <p:nvSpPr>
          <p:cNvPr id="2" name="Tittel 1">
            <a:extLst>
              <a:ext uri="{FF2B5EF4-FFF2-40B4-BE49-F238E27FC236}">
                <a16:creationId xmlns:a16="http://schemas.microsoft.com/office/drawing/2014/main" id="{169F5FD1-E9BC-AF47-B511-EE23DB42FE13}"/>
              </a:ext>
            </a:extLst>
          </p:cNvPr>
          <p:cNvSpPr>
            <a:spLocks noGrp="1"/>
          </p:cNvSpPr>
          <p:nvPr>
            <p:ph type="ctrTitle" hasCustomPrompt="1"/>
          </p:nvPr>
        </p:nvSpPr>
        <p:spPr>
          <a:xfrm>
            <a:off x="720001" y="1408827"/>
            <a:ext cx="4319512" cy="2352682"/>
          </a:xfrm>
          <a:noFill/>
        </p:spPr>
        <p:txBody>
          <a:bodyPr lIns="0" tIns="0" rIns="180000" bIns="0" anchor="b" anchorCtr="0">
            <a:normAutofit/>
          </a:bodyPr>
          <a:lstStyle>
            <a:lvl1pPr algn="l">
              <a:defRPr sz="5000" cap="none" baseline="0">
                <a:solidFill>
                  <a:schemeClr val="tx2"/>
                </a:solidFill>
              </a:defRPr>
            </a:lvl1pPr>
          </a:lstStyle>
          <a:p>
            <a:r>
              <a:rPr lang="nb-NO" dirty="0"/>
              <a:t>Tittel maks to linjer</a:t>
            </a:r>
          </a:p>
        </p:txBody>
      </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720001" y="3938155"/>
            <a:ext cx="4319512" cy="1825444"/>
          </a:xfrm>
          <a:noFill/>
        </p:spPr>
        <p:txBody>
          <a:bodyPr lIns="0" tIns="0" rIns="180000" bIns="0" anchor="t" anchorCtr="0">
            <a:noAutofit/>
          </a:bodyPr>
          <a:lstStyle>
            <a:lvl1pPr marL="0" indent="0" algn="l">
              <a:lnSpc>
                <a:spcPct val="110000"/>
              </a:lnSpc>
              <a:spcBef>
                <a:spcPts val="0"/>
              </a:spcBef>
              <a:buNone/>
              <a:defRPr sz="2000">
                <a:solidFill>
                  <a:schemeClr val="tx2"/>
                </a:solidFill>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7" name="Plassholder for dato 6">
            <a:extLst>
              <a:ext uri="{FF2B5EF4-FFF2-40B4-BE49-F238E27FC236}">
                <a16:creationId xmlns:a16="http://schemas.microsoft.com/office/drawing/2014/main" id="{EB7F503C-5698-6B4F-B29D-F7621399020A}"/>
              </a:ext>
            </a:extLst>
          </p:cNvPr>
          <p:cNvSpPr>
            <a:spLocks noGrp="1"/>
          </p:cNvSpPr>
          <p:nvPr>
            <p:ph type="dt" sz="half" idx="14"/>
          </p:nvPr>
        </p:nvSpPr>
        <p:spPr>
          <a:xfrm>
            <a:off x="721746" y="5962785"/>
            <a:ext cx="1781318" cy="345009"/>
          </a:xfrm>
        </p:spPr>
        <p:txBody>
          <a:bodyPr/>
          <a:lstStyle>
            <a:lvl1pPr algn="l">
              <a:defRPr/>
            </a:lvl1pPr>
          </a:lstStyle>
          <a:p>
            <a:fld id="{5BEFD2F1-AB69-1444-A2D9-D8998A53240E}" type="datetime1">
              <a:rPr lang="nb-NO" smtClean="0"/>
              <a:t>07.04.2022</a:t>
            </a:fld>
            <a:endParaRPr lang="nb-NO" dirty="0"/>
          </a:p>
        </p:txBody>
      </p:sp>
      <p:sp>
        <p:nvSpPr>
          <p:cNvPr id="8" name="Plassholder for bunntekst 7">
            <a:extLst>
              <a:ext uri="{FF2B5EF4-FFF2-40B4-BE49-F238E27FC236}">
                <a16:creationId xmlns:a16="http://schemas.microsoft.com/office/drawing/2014/main" id="{7928F5EC-9F05-4F41-99C5-FFB693254C9F}"/>
              </a:ext>
            </a:extLst>
          </p:cNvPr>
          <p:cNvSpPr>
            <a:spLocks noGrp="1"/>
          </p:cNvSpPr>
          <p:nvPr>
            <p:ph type="ftr" sz="quarter" idx="15"/>
          </p:nvPr>
        </p:nvSpPr>
        <p:spPr>
          <a:xfrm>
            <a:off x="2989739" y="8654030"/>
            <a:ext cx="5541012" cy="345009"/>
          </a:xfrm>
        </p:spPr>
        <p:txBody>
          <a:bodyPr/>
          <a:lstStyle/>
          <a:p>
            <a:endParaRPr lang="nb-NO" dirty="0"/>
          </a:p>
        </p:txBody>
      </p:sp>
      <p:sp>
        <p:nvSpPr>
          <p:cNvPr id="10" name="Plassholder for lysbildenummer 9">
            <a:extLst>
              <a:ext uri="{FF2B5EF4-FFF2-40B4-BE49-F238E27FC236}">
                <a16:creationId xmlns:a16="http://schemas.microsoft.com/office/drawing/2014/main" id="{CB532AEE-ACA4-5E46-AB8B-B95926C8A6F5}"/>
              </a:ext>
            </a:extLst>
          </p:cNvPr>
          <p:cNvSpPr>
            <a:spLocks noGrp="1"/>
          </p:cNvSpPr>
          <p:nvPr>
            <p:ph type="sldNum" sz="quarter" idx="16"/>
          </p:nvPr>
        </p:nvSpPr>
        <p:spPr>
          <a:xfrm>
            <a:off x="10312068" y="8654030"/>
            <a:ext cx="479389" cy="345009"/>
          </a:xfrm>
        </p:spPr>
        <p:txBody>
          <a:bodyPr/>
          <a:lstStyle/>
          <a:p>
            <a:fld id="{2669DC3F-86DD-5E47-9F88-47928C21BE2F}" type="slidenum">
              <a:rPr lang="nb-NO" smtClean="0"/>
              <a:pPr/>
              <a:t>‹#›</a:t>
            </a:fld>
            <a:endParaRPr lang="nb-NO"/>
          </a:p>
        </p:txBody>
      </p:sp>
      <p:grpSp>
        <p:nvGrpSpPr>
          <p:cNvPr id="64" name="Gruppe 63">
            <a:extLst>
              <a:ext uri="{FF2B5EF4-FFF2-40B4-BE49-F238E27FC236}">
                <a16:creationId xmlns:a16="http://schemas.microsoft.com/office/drawing/2014/main" id="{0CD30ED7-8F5D-9B43-9226-F1EA240EC089}"/>
              </a:ext>
            </a:extLst>
          </p:cNvPr>
          <p:cNvGrpSpPr>
            <a:grpSpLocks noChangeAspect="1"/>
          </p:cNvGrpSpPr>
          <p:nvPr userDrawn="1"/>
        </p:nvGrpSpPr>
        <p:grpSpPr>
          <a:xfrm>
            <a:off x="720000" y="720000"/>
            <a:ext cx="3123224" cy="561149"/>
            <a:chOff x="1600361" y="2673408"/>
            <a:chExt cx="8357207" cy="1501534"/>
          </a:xfrm>
        </p:grpSpPr>
        <p:grpSp>
          <p:nvGrpSpPr>
            <p:cNvPr id="65" name="Grafikk 156">
              <a:extLst>
                <a:ext uri="{FF2B5EF4-FFF2-40B4-BE49-F238E27FC236}">
                  <a16:creationId xmlns:a16="http://schemas.microsoft.com/office/drawing/2014/main" id="{6E748D65-8A97-6E47-9929-F82652ABC4D4}"/>
                </a:ext>
              </a:extLst>
            </p:cNvPr>
            <p:cNvGrpSpPr/>
            <p:nvPr/>
          </p:nvGrpSpPr>
          <p:grpSpPr>
            <a:xfrm>
              <a:off x="3581936" y="3109680"/>
              <a:ext cx="6375632" cy="597818"/>
              <a:chOff x="3581936" y="3109680"/>
              <a:chExt cx="6375632" cy="597818"/>
            </a:xfrm>
            <a:solidFill>
              <a:srgbClr val="1A1935"/>
            </a:solidFill>
          </p:grpSpPr>
          <p:sp>
            <p:nvSpPr>
              <p:cNvPr id="69" name="Grafikk 156">
                <a:extLst>
                  <a:ext uri="{FF2B5EF4-FFF2-40B4-BE49-F238E27FC236}">
                    <a16:creationId xmlns:a16="http://schemas.microsoft.com/office/drawing/2014/main" id="{FB69F245-1504-D54A-885A-21144B3DE7B6}"/>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0" name="Grafikk 156">
                <a:extLst>
                  <a:ext uri="{FF2B5EF4-FFF2-40B4-BE49-F238E27FC236}">
                    <a16:creationId xmlns:a16="http://schemas.microsoft.com/office/drawing/2014/main" id="{09245D4F-A2AF-C649-9919-D516D39C0E54}"/>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1" name="Grafikk 156">
                <a:extLst>
                  <a:ext uri="{FF2B5EF4-FFF2-40B4-BE49-F238E27FC236}">
                    <a16:creationId xmlns:a16="http://schemas.microsoft.com/office/drawing/2014/main" id="{BDC37E49-AC0E-D74F-A42A-58A8F5F423E9}"/>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2" name="Grafikk 156">
                <a:extLst>
                  <a:ext uri="{FF2B5EF4-FFF2-40B4-BE49-F238E27FC236}">
                    <a16:creationId xmlns:a16="http://schemas.microsoft.com/office/drawing/2014/main" id="{F035E83B-8CCB-7244-B7FF-42E1B76E723A}"/>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3" name="Grafikk 156">
                <a:extLst>
                  <a:ext uri="{FF2B5EF4-FFF2-40B4-BE49-F238E27FC236}">
                    <a16:creationId xmlns:a16="http://schemas.microsoft.com/office/drawing/2014/main" id="{45AA0B6B-2C42-4747-ADDA-11248D1D9C9A}"/>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4" name="Grafikk 156">
                <a:extLst>
                  <a:ext uri="{FF2B5EF4-FFF2-40B4-BE49-F238E27FC236}">
                    <a16:creationId xmlns:a16="http://schemas.microsoft.com/office/drawing/2014/main" id="{DADC7005-7351-3E4D-A315-005C4FCF3B44}"/>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5" name="Grafikk 156">
                <a:extLst>
                  <a:ext uri="{FF2B5EF4-FFF2-40B4-BE49-F238E27FC236}">
                    <a16:creationId xmlns:a16="http://schemas.microsoft.com/office/drawing/2014/main" id="{08089335-478B-AF4C-991C-DE1590CCC4B2}"/>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6" name="Grafikk 156">
                <a:extLst>
                  <a:ext uri="{FF2B5EF4-FFF2-40B4-BE49-F238E27FC236}">
                    <a16:creationId xmlns:a16="http://schemas.microsoft.com/office/drawing/2014/main" id="{8F9FAC66-96F6-6A45-96DE-8153F3C2A120}"/>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7" name="Grafikk 156">
                <a:extLst>
                  <a:ext uri="{FF2B5EF4-FFF2-40B4-BE49-F238E27FC236}">
                    <a16:creationId xmlns:a16="http://schemas.microsoft.com/office/drawing/2014/main" id="{B0F13526-971A-6A42-9965-BA40D9E6EDF6}"/>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8" name="Grafikk 156">
                <a:extLst>
                  <a:ext uri="{FF2B5EF4-FFF2-40B4-BE49-F238E27FC236}">
                    <a16:creationId xmlns:a16="http://schemas.microsoft.com/office/drawing/2014/main" id="{C0E7D4E6-8A66-DE4D-9E44-7D58E1058543}"/>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9" name="Grafikk 156">
                <a:extLst>
                  <a:ext uri="{FF2B5EF4-FFF2-40B4-BE49-F238E27FC236}">
                    <a16:creationId xmlns:a16="http://schemas.microsoft.com/office/drawing/2014/main" id="{FA3A94E4-72B9-3E47-BF2D-FA4BF864B4BD}"/>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0" name="Grafikk 156">
                <a:extLst>
                  <a:ext uri="{FF2B5EF4-FFF2-40B4-BE49-F238E27FC236}">
                    <a16:creationId xmlns:a16="http://schemas.microsoft.com/office/drawing/2014/main" id="{BA837EAC-37B0-A747-BEFC-C001B690DDD8}"/>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1" name="Grafikk 156">
                <a:extLst>
                  <a:ext uri="{FF2B5EF4-FFF2-40B4-BE49-F238E27FC236}">
                    <a16:creationId xmlns:a16="http://schemas.microsoft.com/office/drawing/2014/main" id="{756A6C01-4526-584B-AD7A-5D7D61F9EC59}"/>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2" name="Grafikk 156">
                <a:extLst>
                  <a:ext uri="{FF2B5EF4-FFF2-40B4-BE49-F238E27FC236}">
                    <a16:creationId xmlns:a16="http://schemas.microsoft.com/office/drawing/2014/main" id="{E91F5131-0F9A-C747-A974-FFE47DA33454}"/>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3" name="Grafikk 156">
                <a:extLst>
                  <a:ext uri="{FF2B5EF4-FFF2-40B4-BE49-F238E27FC236}">
                    <a16:creationId xmlns:a16="http://schemas.microsoft.com/office/drawing/2014/main" id="{D591876C-D21C-FE46-AE59-6AA2C69DCD36}"/>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66" name="Grafikk 156">
              <a:extLst>
                <a:ext uri="{FF2B5EF4-FFF2-40B4-BE49-F238E27FC236}">
                  <a16:creationId xmlns:a16="http://schemas.microsoft.com/office/drawing/2014/main" id="{53BAAE04-3F72-754C-86AC-FEB785DFB4F5}"/>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7" name="Grafikk 156">
              <a:extLst>
                <a:ext uri="{FF2B5EF4-FFF2-40B4-BE49-F238E27FC236}">
                  <a16:creationId xmlns:a16="http://schemas.microsoft.com/office/drawing/2014/main" id="{DC5784C8-C67A-8D4A-9E05-899EAD004475}"/>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8" name="Grafikk 156">
              <a:extLst>
                <a:ext uri="{FF2B5EF4-FFF2-40B4-BE49-F238E27FC236}">
                  <a16:creationId xmlns:a16="http://schemas.microsoft.com/office/drawing/2014/main" id="{B2A910A5-8688-0649-981A-425FE52C340C}"/>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Tree>
    <p:extLst>
      <p:ext uri="{BB962C8B-B14F-4D97-AF65-F5344CB8AC3E}">
        <p14:creationId xmlns:p14="http://schemas.microsoft.com/office/powerpoint/2010/main" val="817681054"/>
      </p:ext>
    </p:extLst>
  </p:cSld>
  <p:clrMapOvr>
    <a:masterClrMapping/>
  </p:clrMapOvr>
  <p:extLst>
    <p:ext uri="{DCECCB84-F9BA-43D5-87BE-67443E8EF086}">
      <p15:sldGuideLst xmlns:p15="http://schemas.microsoft.com/office/powerpoint/2012/main">
        <p15:guide id="6" orient="horz" pos="22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bilde punkt mørk">
    <p:bg>
      <p:bgPr>
        <a:solidFill>
          <a:schemeClr val="tx2"/>
        </a:solidFill>
        <a:effectLst/>
      </p:bgPr>
    </p:bg>
    <p:spTree>
      <p:nvGrpSpPr>
        <p:cNvPr id="1" name=""/>
        <p:cNvGrpSpPr/>
        <p:nvPr/>
      </p:nvGrpSpPr>
      <p:grpSpPr>
        <a:xfrm>
          <a:off x="0" y="0"/>
          <a:ext cx="0" cy="0"/>
          <a:chOff x="0" y="0"/>
          <a:chExt cx="0" cy="0"/>
        </a:xfrm>
      </p:grpSpPr>
      <p:sp>
        <p:nvSpPr>
          <p:cNvPr id="88" name="Plassholder for bilde 87">
            <a:extLst>
              <a:ext uri="{FF2B5EF4-FFF2-40B4-BE49-F238E27FC236}">
                <a16:creationId xmlns:a16="http://schemas.microsoft.com/office/drawing/2014/main" id="{E6A1E96A-76A5-0E48-87C2-DF827B5B411B}"/>
              </a:ext>
            </a:extLst>
          </p:cNvPr>
          <p:cNvSpPr>
            <a:spLocks noGrp="1"/>
          </p:cNvSpPr>
          <p:nvPr>
            <p:ph type="pic" sz="quarter" idx="17"/>
          </p:nvPr>
        </p:nvSpPr>
        <p:spPr>
          <a:xfrm>
            <a:off x="5040000" y="1"/>
            <a:ext cx="6480488" cy="6480174"/>
          </a:xfrm>
          <a:custGeom>
            <a:avLst/>
            <a:gdLst>
              <a:gd name="connsiteX0" fmla="*/ 1800196 w 6480488"/>
              <a:gd name="connsiteY0" fmla="*/ 5759999 h 6480174"/>
              <a:gd name="connsiteX1" fmla="*/ 2160196 w 6480488"/>
              <a:gd name="connsiteY1" fmla="*/ 6119999 h 6480174"/>
              <a:gd name="connsiteX2" fmla="*/ 1800196 w 6480488"/>
              <a:gd name="connsiteY2" fmla="*/ 6479999 h 6480174"/>
              <a:gd name="connsiteX3" fmla="*/ 1440196 w 6480488"/>
              <a:gd name="connsiteY3" fmla="*/ 6119999 h 6480174"/>
              <a:gd name="connsiteX4" fmla="*/ 1800196 w 6480488"/>
              <a:gd name="connsiteY4" fmla="*/ 5759999 h 6480174"/>
              <a:gd name="connsiteX5" fmla="*/ 1080098 w 6480488"/>
              <a:gd name="connsiteY5" fmla="*/ 5759999 h 6480174"/>
              <a:gd name="connsiteX6" fmla="*/ 1440098 w 6480488"/>
              <a:gd name="connsiteY6" fmla="*/ 6119999 h 6480174"/>
              <a:gd name="connsiteX7" fmla="*/ 1080098 w 6480488"/>
              <a:gd name="connsiteY7" fmla="*/ 6479999 h 6480174"/>
              <a:gd name="connsiteX8" fmla="*/ 720098 w 6480488"/>
              <a:gd name="connsiteY8" fmla="*/ 6119999 h 6480174"/>
              <a:gd name="connsiteX9" fmla="*/ 1080098 w 6480488"/>
              <a:gd name="connsiteY9" fmla="*/ 5759999 h 6480174"/>
              <a:gd name="connsiteX10" fmla="*/ 360000 w 6480488"/>
              <a:gd name="connsiteY10" fmla="*/ 5759999 h 6480174"/>
              <a:gd name="connsiteX11" fmla="*/ 720000 w 6480488"/>
              <a:gd name="connsiteY11" fmla="*/ 6119999 h 6480174"/>
              <a:gd name="connsiteX12" fmla="*/ 360000 w 6480488"/>
              <a:gd name="connsiteY12" fmla="*/ 6479999 h 6480174"/>
              <a:gd name="connsiteX13" fmla="*/ 0 w 6480488"/>
              <a:gd name="connsiteY13" fmla="*/ 6119999 h 6480174"/>
              <a:gd name="connsiteX14" fmla="*/ 360000 w 6480488"/>
              <a:gd name="connsiteY14" fmla="*/ 5759999 h 6480174"/>
              <a:gd name="connsiteX15" fmla="*/ 1800196 w 6480488"/>
              <a:gd name="connsiteY15" fmla="*/ 5039999 h 6480174"/>
              <a:gd name="connsiteX16" fmla="*/ 2160196 w 6480488"/>
              <a:gd name="connsiteY16" fmla="*/ 5399999 h 6480174"/>
              <a:gd name="connsiteX17" fmla="*/ 1800196 w 6480488"/>
              <a:gd name="connsiteY17" fmla="*/ 5759999 h 6480174"/>
              <a:gd name="connsiteX18" fmla="*/ 1440196 w 6480488"/>
              <a:gd name="connsiteY18" fmla="*/ 5399999 h 6480174"/>
              <a:gd name="connsiteX19" fmla="*/ 1800196 w 6480488"/>
              <a:gd name="connsiteY19" fmla="*/ 5039999 h 6480174"/>
              <a:gd name="connsiteX20" fmla="*/ 1080098 w 6480488"/>
              <a:gd name="connsiteY20" fmla="*/ 5039999 h 6480174"/>
              <a:gd name="connsiteX21" fmla="*/ 1440098 w 6480488"/>
              <a:gd name="connsiteY21" fmla="*/ 5399999 h 6480174"/>
              <a:gd name="connsiteX22" fmla="*/ 1080098 w 6480488"/>
              <a:gd name="connsiteY22" fmla="*/ 5759999 h 6480174"/>
              <a:gd name="connsiteX23" fmla="*/ 720098 w 6480488"/>
              <a:gd name="connsiteY23" fmla="*/ 5399999 h 6480174"/>
              <a:gd name="connsiteX24" fmla="*/ 1080098 w 6480488"/>
              <a:gd name="connsiteY24" fmla="*/ 5039999 h 6480174"/>
              <a:gd name="connsiteX25" fmla="*/ 360000 w 6480488"/>
              <a:gd name="connsiteY25" fmla="*/ 5039999 h 6480174"/>
              <a:gd name="connsiteX26" fmla="*/ 720000 w 6480488"/>
              <a:gd name="connsiteY26" fmla="*/ 5399999 h 6480174"/>
              <a:gd name="connsiteX27" fmla="*/ 360000 w 6480488"/>
              <a:gd name="connsiteY27" fmla="*/ 5759999 h 6480174"/>
              <a:gd name="connsiteX28" fmla="*/ 0 w 6480488"/>
              <a:gd name="connsiteY28" fmla="*/ 5399999 h 6480174"/>
              <a:gd name="connsiteX29" fmla="*/ 360000 w 6480488"/>
              <a:gd name="connsiteY29" fmla="*/ 5039999 h 6480174"/>
              <a:gd name="connsiteX30" fmla="*/ 1800196 w 6480488"/>
              <a:gd name="connsiteY30" fmla="*/ 4319999 h 6480174"/>
              <a:gd name="connsiteX31" fmla="*/ 2160196 w 6480488"/>
              <a:gd name="connsiteY31" fmla="*/ 4679999 h 6480174"/>
              <a:gd name="connsiteX32" fmla="*/ 1800196 w 6480488"/>
              <a:gd name="connsiteY32" fmla="*/ 5039999 h 6480174"/>
              <a:gd name="connsiteX33" fmla="*/ 1440196 w 6480488"/>
              <a:gd name="connsiteY33" fmla="*/ 4679999 h 6480174"/>
              <a:gd name="connsiteX34" fmla="*/ 1800196 w 6480488"/>
              <a:gd name="connsiteY34" fmla="*/ 4319999 h 6480174"/>
              <a:gd name="connsiteX35" fmla="*/ 1080098 w 6480488"/>
              <a:gd name="connsiteY35" fmla="*/ 4319999 h 6480174"/>
              <a:gd name="connsiteX36" fmla="*/ 1440098 w 6480488"/>
              <a:gd name="connsiteY36" fmla="*/ 4679999 h 6480174"/>
              <a:gd name="connsiteX37" fmla="*/ 1080098 w 6480488"/>
              <a:gd name="connsiteY37" fmla="*/ 5039999 h 6480174"/>
              <a:gd name="connsiteX38" fmla="*/ 720098 w 6480488"/>
              <a:gd name="connsiteY38" fmla="*/ 4679999 h 6480174"/>
              <a:gd name="connsiteX39" fmla="*/ 1080098 w 6480488"/>
              <a:gd name="connsiteY39" fmla="*/ 4319999 h 6480174"/>
              <a:gd name="connsiteX40" fmla="*/ 360000 w 6480488"/>
              <a:gd name="connsiteY40" fmla="*/ 4319999 h 6480174"/>
              <a:gd name="connsiteX41" fmla="*/ 720000 w 6480488"/>
              <a:gd name="connsiteY41" fmla="*/ 4679999 h 6480174"/>
              <a:gd name="connsiteX42" fmla="*/ 360000 w 6480488"/>
              <a:gd name="connsiteY42" fmla="*/ 5039999 h 6480174"/>
              <a:gd name="connsiteX43" fmla="*/ 0 w 6480488"/>
              <a:gd name="connsiteY43" fmla="*/ 4679999 h 6480174"/>
              <a:gd name="connsiteX44" fmla="*/ 360000 w 6480488"/>
              <a:gd name="connsiteY44" fmla="*/ 4319999 h 6480174"/>
              <a:gd name="connsiteX45" fmla="*/ 4320488 w 6480488"/>
              <a:gd name="connsiteY45" fmla="*/ 2160174 h 6480174"/>
              <a:gd name="connsiteX46" fmla="*/ 6480488 w 6480488"/>
              <a:gd name="connsiteY46" fmla="*/ 4320174 h 6480174"/>
              <a:gd name="connsiteX47" fmla="*/ 4320488 w 6480488"/>
              <a:gd name="connsiteY47" fmla="*/ 6480174 h 6480174"/>
              <a:gd name="connsiteX48" fmla="*/ 2160488 w 6480488"/>
              <a:gd name="connsiteY48" fmla="*/ 4320174 h 6480174"/>
              <a:gd name="connsiteX49" fmla="*/ 4320488 w 6480488"/>
              <a:gd name="connsiteY49" fmla="*/ 2160174 h 6480174"/>
              <a:gd name="connsiteX50" fmla="*/ 1080000 w 6480488"/>
              <a:gd name="connsiteY50" fmla="*/ 2159999 h 6480174"/>
              <a:gd name="connsiteX51" fmla="*/ 2160000 w 6480488"/>
              <a:gd name="connsiteY51" fmla="*/ 3239999 h 6480174"/>
              <a:gd name="connsiteX52" fmla="*/ 1080000 w 6480488"/>
              <a:gd name="connsiteY52" fmla="*/ 4319999 h 6480174"/>
              <a:gd name="connsiteX53" fmla="*/ 0 w 6480488"/>
              <a:gd name="connsiteY53" fmla="*/ 3239999 h 6480174"/>
              <a:gd name="connsiteX54" fmla="*/ 1080000 w 6480488"/>
              <a:gd name="connsiteY54" fmla="*/ 2159999 h 6480174"/>
              <a:gd name="connsiteX55" fmla="*/ 4680294 w 6480488"/>
              <a:gd name="connsiteY55" fmla="*/ 2 h 6480174"/>
              <a:gd name="connsiteX56" fmla="*/ 5040294 w 6480488"/>
              <a:gd name="connsiteY56" fmla="*/ 360002 h 6480174"/>
              <a:gd name="connsiteX57" fmla="*/ 4752847 w 6480488"/>
              <a:gd name="connsiteY57" fmla="*/ 712688 h 6480174"/>
              <a:gd name="connsiteX58" fmla="*/ 4680297 w 6480488"/>
              <a:gd name="connsiteY58" fmla="*/ 720001 h 6480174"/>
              <a:gd name="connsiteX59" fmla="*/ 4752847 w 6480488"/>
              <a:gd name="connsiteY59" fmla="*/ 727315 h 6480174"/>
              <a:gd name="connsiteX60" fmla="*/ 5040294 w 6480488"/>
              <a:gd name="connsiteY60" fmla="*/ 1080002 h 6480174"/>
              <a:gd name="connsiteX61" fmla="*/ 4752847 w 6480488"/>
              <a:gd name="connsiteY61" fmla="*/ 1432688 h 6480174"/>
              <a:gd name="connsiteX62" fmla="*/ 4680297 w 6480488"/>
              <a:gd name="connsiteY62" fmla="*/ 1440001 h 6480174"/>
              <a:gd name="connsiteX63" fmla="*/ 4752847 w 6480488"/>
              <a:gd name="connsiteY63" fmla="*/ 1447315 h 6480174"/>
              <a:gd name="connsiteX64" fmla="*/ 5040294 w 6480488"/>
              <a:gd name="connsiteY64" fmla="*/ 1800001 h 6480174"/>
              <a:gd name="connsiteX65" fmla="*/ 4680294 w 6480488"/>
              <a:gd name="connsiteY65" fmla="*/ 2159999 h 6480174"/>
              <a:gd name="connsiteX66" fmla="*/ 4320294 w 6480488"/>
              <a:gd name="connsiteY66" fmla="*/ 1800001 h 6480174"/>
              <a:gd name="connsiteX67" fmla="*/ 4607741 w 6480488"/>
              <a:gd name="connsiteY67" fmla="*/ 1447315 h 6480174"/>
              <a:gd name="connsiteX68" fmla="*/ 4680291 w 6480488"/>
              <a:gd name="connsiteY68" fmla="*/ 1440001 h 6480174"/>
              <a:gd name="connsiteX69" fmla="*/ 4607741 w 6480488"/>
              <a:gd name="connsiteY69" fmla="*/ 1432688 h 6480174"/>
              <a:gd name="connsiteX70" fmla="*/ 4320294 w 6480488"/>
              <a:gd name="connsiteY70" fmla="*/ 1080002 h 6480174"/>
              <a:gd name="connsiteX71" fmla="*/ 4607741 w 6480488"/>
              <a:gd name="connsiteY71" fmla="*/ 727315 h 6480174"/>
              <a:gd name="connsiteX72" fmla="*/ 4680291 w 6480488"/>
              <a:gd name="connsiteY72" fmla="*/ 720001 h 6480174"/>
              <a:gd name="connsiteX73" fmla="*/ 4607741 w 6480488"/>
              <a:gd name="connsiteY73" fmla="*/ 712688 h 6480174"/>
              <a:gd name="connsiteX74" fmla="*/ 4320294 w 6480488"/>
              <a:gd name="connsiteY74" fmla="*/ 360002 h 6480174"/>
              <a:gd name="connsiteX75" fmla="*/ 4680294 w 6480488"/>
              <a:gd name="connsiteY75" fmla="*/ 2 h 6480174"/>
              <a:gd name="connsiteX76" fmla="*/ 5400392 w 6480488"/>
              <a:gd name="connsiteY76" fmla="*/ 2 h 6480174"/>
              <a:gd name="connsiteX77" fmla="*/ 5760392 w 6480488"/>
              <a:gd name="connsiteY77" fmla="*/ 360002 h 6480174"/>
              <a:gd name="connsiteX78" fmla="*/ 5472945 w 6480488"/>
              <a:gd name="connsiteY78" fmla="*/ 712688 h 6480174"/>
              <a:gd name="connsiteX79" fmla="*/ 5400395 w 6480488"/>
              <a:gd name="connsiteY79" fmla="*/ 720001 h 6480174"/>
              <a:gd name="connsiteX80" fmla="*/ 5472945 w 6480488"/>
              <a:gd name="connsiteY80" fmla="*/ 727315 h 6480174"/>
              <a:gd name="connsiteX81" fmla="*/ 5760392 w 6480488"/>
              <a:gd name="connsiteY81" fmla="*/ 1080001 h 6480174"/>
              <a:gd name="connsiteX82" fmla="*/ 5472945 w 6480488"/>
              <a:gd name="connsiteY82" fmla="*/ 1432688 h 6480174"/>
              <a:gd name="connsiteX83" fmla="*/ 5400396 w 6480488"/>
              <a:gd name="connsiteY83" fmla="*/ 1440001 h 6480174"/>
              <a:gd name="connsiteX84" fmla="*/ 5472945 w 6480488"/>
              <a:gd name="connsiteY84" fmla="*/ 1447315 h 6480174"/>
              <a:gd name="connsiteX85" fmla="*/ 5760392 w 6480488"/>
              <a:gd name="connsiteY85" fmla="*/ 1800000 h 6480174"/>
              <a:gd name="connsiteX86" fmla="*/ 5400392 w 6480488"/>
              <a:gd name="connsiteY86" fmla="*/ 2159999 h 6480174"/>
              <a:gd name="connsiteX87" fmla="*/ 5040392 w 6480488"/>
              <a:gd name="connsiteY87" fmla="*/ 1800000 h 6480174"/>
              <a:gd name="connsiteX88" fmla="*/ 5327839 w 6480488"/>
              <a:gd name="connsiteY88" fmla="*/ 1447315 h 6480174"/>
              <a:gd name="connsiteX89" fmla="*/ 5400388 w 6480488"/>
              <a:gd name="connsiteY89" fmla="*/ 1440001 h 6480174"/>
              <a:gd name="connsiteX90" fmla="*/ 5327839 w 6480488"/>
              <a:gd name="connsiteY90" fmla="*/ 1432688 h 6480174"/>
              <a:gd name="connsiteX91" fmla="*/ 5040392 w 6480488"/>
              <a:gd name="connsiteY91" fmla="*/ 1080001 h 6480174"/>
              <a:gd name="connsiteX92" fmla="*/ 5327839 w 6480488"/>
              <a:gd name="connsiteY92" fmla="*/ 727315 h 6480174"/>
              <a:gd name="connsiteX93" fmla="*/ 5400389 w 6480488"/>
              <a:gd name="connsiteY93" fmla="*/ 720001 h 6480174"/>
              <a:gd name="connsiteX94" fmla="*/ 5327839 w 6480488"/>
              <a:gd name="connsiteY94" fmla="*/ 712688 h 6480174"/>
              <a:gd name="connsiteX95" fmla="*/ 5040392 w 6480488"/>
              <a:gd name="connsiteY95" fmla="*/ 360002 h 6480174"/>
              <a:gd name="connsiteX96" fmla="*/ 5400392 w 6480488"/>
              <a:gd name="connsiteY96" fmla="*/ 2 h 6480174"/>
              <a:gd name="connsiteX97" fmla="*/ 6120488 w 6480488"/>
              <a:gd name="connsiteY97" fmla="*/ 2 h 6480174"/>
              <a:gd name="connsiteX98" fmla="*/ 6480488 w 6480488"/>
              <a:gd name="connsiteY98" fmla="*/ 360001 h 6480174"/>
              <a:gd name="connsiteX99" fmla="*/ 6193041 w 6480488"/>
              <a:gd name="connsiteY99" fmla="*/ 712687 h 6480174"/>
              <a:gd name="connsiteX100" fmla="*/ 6120491 w 6480488"/>
              <a:gd name="connsiteY100" fmla="*/ 720001 h 6480174"/>
              <a:gd name="connsiteX101" fmla="*/ 6193041 w 6480488"/>
              <a:gd name="connsiteY101" fmla="*/ 727315 h 6480174"/>
              <a:gd name="connsiteX102" fmla="*/ 6480488 w 6480488"/>
              <a:gd name="connsiteY102" fmla="*/ 1080001 h 6480174"/>
              <a:gd name="connsiteX103" fmla="*/ 6193041 w 6480488"/>
              <a:gd name="connsiteY103" fmla="*/ 1432687 h 6480174"/>
              <a:gd name="connsiteX104" fmla="*/ 6120491 w 6480488"/>
              <a:gd name="connsiteY104" fmla="*/ 1440001 h 6480174"/>
              <a:gd name="connsiteX105" fmla="*/ 6193041 w 6480488"/>
              <a:gd name="connsiteY105" fmla="*/ 1447314 h 6480174"/>
              <a:gd name="connsiteX106" fmla="*/ 6480488 w 6480488"/>
              <a:gd name="connsiteY106" fmla="*/ 1800000 h 6480174"/>
              <a:gd name="connsiteX107" fmla="*/ 6120488 w 6480488"/>
              <a:gd name="connsiteY107" fmla="*/ 2159999 h 6480174"/>
              <a:gd name="connsiteX108" fmla="*/ 5760488 w 6480488"/>
              <a:gd name="connsiteY108" fmla="*/ 1800000 h 6480174"/>
              <a:gd name="connsiteX109" fmla="*/ 6047935 w 6480488"/>
              <a:gd name="connsiteY109" fmla="*/ 1447314 h 6480174"/>
              <a:gd name="connsiteX110" fmla="*/ 6120485 w 6480488"/>
              <a:gd name="connsiteY110" fmla="*/ 1440001 h 6480174"/>
              <a:gd name="connsiteX111" fmla="*/ 6047935 w 6480488"/>
              <a:gd name="connsiteY111" fmla="*/ 1432687 h 6480174"/>
              <a:gd name="connsiteX112" fmla="*/ 5760488 w 6480488"/>
              <a:gd name="connsiteY112" fmla="*/ 1080001 h 6480174"/>
              <a:gd name="connsiteX113" fmla="*/ 6047935 w 6480488"/>
              <a:gd name="connsiteY113" fmla="*/ 727315 h 6480174"/>
              <a:gd name="connsiteX114" fmla="*/ 6120485 w 6480488"/>
              <a:gd name="connsiteY114" fmla="*/ 720001 h 6480174"/>
              <a:gd name="connsiteX115" fmla="*/ 6047935 w 6480488"/>
              <a:gd name="connsiteY115" fmla="*/ 712687 h 6480174"/>
              <a:gd name="connsiteX116" fmla="*/ 5760488 w 6480488"/>
              <a:gd name="connsiteY116" fmla="*/ 360001 h 6480174"/>
              <a:gd name="connsiteX117" fmla="*/ 6120488 w 6480488"/>
              <a:gd name="connsiteY117" fmla="*/ 2 h 6480174"/>
              <a:gd name="connsiteX118" fmla="*/ 3240098 w 6480488"/>
              <a:gd name="connsiteY118" fmla="*/ 2 h 6480174"/>
              <a:gd name="connsiteX119" fmla="*/ 3600098 w 6480488"/>
              <a:gd name="connsiteY119" fmla="*/ 360001 h 6480174"/>
              <a:gd name="connsiteX120" fmla="*/ 3312651 w 6480488"/>
              <a:gd name="connsiteY120" fmla="*/ 712687 h 6480174"/>
              <a:gd name="connsiteX121" fmla="*/ 3240101 w 6480488"/>
              <a:gd name="connsiteY121" fmla="*/ 720001 h 6480174"/>
              <a:gd name="connsiteX122" fmla="*/ 3312651 w 6480488"/>
              <a:gd name="connsiteY122" fmla="*/ 727315 h 6480174"/>
              <a:gd name="connsiteX123" fmla="*/ 3600098 w 6480488"/>
              <a:gd name="connsiteY123" fmla="*/ 1080001 h 6480174"/>
              <a:gd name="connsiteX124" fmla="*/ 3312651 w 6480488"/>
              <a:gd name="connsiteY124" fmla="*/ 1432687 h 6480174"/>
              <a:gd name="connsiteX125" fmla="*/ 3240102 w 6480488"/>
              <a:gd name="connsiteY125" fmla="*/ 1440001 h 6480174"/>
              <a:gd name="connsiteX126" fmla="*/ 3312651 w 6480488"/>
              <a:gd name="connsiteY126" fmla="*/ 1447314 h 6480174"/>
              <a:gd name="connsiteX127" fmla="*/ 3600098 w 6480488"/>
              <a:gd name="connsiteY127" fmla="*/ 1800000 h 6480174"/>
              <a:gd name="connsiteX128" fmla="*/ 3240098 w 6480488"/>
              <a:gd name="connsiteY128" fmla="*/ 2159999 h 6480174"/>
              <a:gd name="connsiteX129" fmla="*/ 2880098 w 6480488"/>
              <a:gd name="connsiteY129" fmla="*/ 1800000 h 6480174"/>
              <a:gd name="connsiteX130" fmla="*/ 3167546 w 6480488"/>
              <a:gd name="connsiteY130" fmla="*/ 1447314 h 6480174"/>
              <a:gd name="connsiteX131" fmla="*/ 3240095 w 6480488"/>
              <a:gd name="connsiteY131" fmla="*/ 1440001 h 6480174"/>
              <a:gd name="connsiteX132" fmla="*/ 3167546 w 6480488"/>
              <a:gd name="connsiteY132" fmla="*/ 1432687 h 6480174"/>
              <a:gd name="connsiteX133" fmla="*/ 2880098 w 6480488"/>
              <a:gd name="connsiteY133" fmla="*/ 1080001 h 6480174"/>
              <a:gd name="connsiteX134" fmla="*/ 3167546 w 6480488"/>
              <a:gd name="connsiteY134" fmla="*/ 727315 h 6480174"/>
              <a:gd name="connsiteX135" fmla="*/ 3240096 w 6480488"/>
              <a:gd name="connsiteY135" fmla="*/ 720001 h 6480174"/>
              <a:gd name="connsiteX136" fmla="*/ 3167546 w 6480488"/>
              <a:gd name="connsiteY136" fmla="*/ 712687 h 6480174"/>
              <a:gd name="connsiteX137" fmla="*/ 2880098 w 6480488"/>
              <a:gd name="connsiteY137" fmla="*/ 360001 h 6480174"/>
              <a:gd name="connsiteX138" fmla="*/ 3240098 w 6480488"/>
              <a:gd name="connsiteY138" fmla="*/ 2 h 6480174"/>
              <a:gd name="connsiteX139" fmla="*/ 3960196 w 6480488"/>
              <a:gd name="connsiteY139" fmla="*/ 1 h 6480174"/>
              <a:gd name="connsiteX140" fmla="*/ 4320196 w 6480488"/>
              <a:gd name="connsiteY140" fmla="*/ 360001 h 6480174"/>
              <a:gd name="connsiteX141" fmla="*/ 4032749 w 6480488"/>
              <a:gd name="connsiteY141" fmla="*/ 712687 h 6480174"/>
              <a:gd name="connsiteX142" fmla="*/ 3960198 w 6480488"/>
              <a:gd name="connsiteY142" fmla="*/ 720001 h 6480174"/>
              <a:gd name="connsiteX143" fmla="*/ 4032749 w 6480488"/>
              <a:gd name="connsiteY143" fmla="*/ 727315 h 6480174"/>
              <a:gd name="connsiteX144" fmla="*/ 4320196 w 6480488"/>
              <a:gd name="connsiteY144" fmla="*/ 1080001 h 6480174"/>
              <a:gd name="connsiteX145" fmla="*/ 4032749 w 6480488"/>
              <a:gd name="connsiteY145" fmla="*/ 1432687 h 6480174"/>
              <a:gd name="connsiteX146" fmla="*/ 3960199 w 6480488"/>
              <a:gd name="connsiteY146" fmla="*/ 1440001 h 6480174"/>
              <a:gd name="connsiteX147" fmla="*/ 4032749 w 6480488"/>
              <a:gd name="connsiteY147" fmla="*/ 1447314 h 6480174"/>
              <a:gd name="connsiteX148" fmla="*/ 4320196 w 6480488"/>
              <a:gd name="connsiteY148" fmla="*/ 1800000 h 6480174"/>
              <a:gd name="connsiteX149" fmla="*/ 3960196 w 6480488"/>
              <a:gd name="connsiteY149" fmla="*/ 2159999 h 6480174"/>
              <a:gd name="connsiteX150" fmla="*/ 3600196 w 6480488"/>
              <a:gd name="connsiteY150" fmla="*/ 1800000 h 6480174"/>
              <a:gd name="connsiteX151" fmla="*/ 3887643 w 6480488"/>
              <a:gd name="connsiteY151" fmla="*/ 1447314 h 6480174"/>
              <a:gd name="connsiteX152" fmla="*/ 3960193 w 6480488"/>
              <a:gd name="connsiteY152" fmla="*/ 1440001 h 6480174"/>
              <a:gd name="connsiteX153" fmla="*/ 3887643 w 6480488"/>
              <a:gd name="connsiteY153" fmla="*/ 1432687 h 6480174"/>
              <a:gd name="connsiteX154" fmla="*/ 3600196 w 6480488"/>
              <a:gd name="connsiteY154" fmla="*/ 1080001 h 6480174"/>
              <a:gd name="connsiteX155" fmla="*/ 3887643 w 6480488"/>
              <a:gd name="connsiteY155" fmla="*/ 727315 h 6480174"/>
              <a:gd name="connsiteX156" fmla="*/ 3960194 w 6480488"/>
              <a:gd name="connsiteY156" fmla="*/ 720001 h 6480174"/>
              <a:gd name="connsiteX157" fmla="*/ 3887643 w 6480488"/>
              <a:gd name="connsiteY157" fmla="*/ 712687 h 6480174"/>
              <a:gd name="connsiteX158" fmla="*/ 3600196 w 6480488"/>
              <a:gd name="connsiteY158" fmla="*/ 360001 h 6480174"/>
              <a:gd name="connsiteX159" fmla="*/ 3960196 w 6480488"/>
              <a:gd name="connsiteY159" fmla="*/ 1 h 6480174"/>
              <a:gd name="connsiteX160" fmla="*/ 2520000 w 6480488"/>
              <a:gd name="connsiteY160" fmla="*/ 1 h 6480174"/>
              <a:gd name="connsiteX161" fmla="*/ 2880000 w 6480488"/>
              <a:gd name="connsiteY161" fmla="*/ 360001 h 6480174"/>
              <a:gd name="connsiteX162" fmla="*/ 2592553 w 6480488"/>
              <a:gd name="connsiteY162" fmla="*/ 712687 h 6480174"/>
              <a:gd name="connsiteX163" fmla="*/ 2520003 w 6480488"/>
              <a:gd name="connsiteY163" fmla="*/ 720001 h 6480174"/>
              <a:gd name="connsiteX164" fmla="*/ 2592553 w 6480488"/>
              <a:gd name="connsiteY164" fmla="*/ 727314 h 6480174"/>
              <a:gd name="connsiteX165" fmla="*/ 2880000 w 6480488"/>
              <a:gd name="connsiteY165" fmla="*/ 1080001 h 6480174"/>
              <a:gd name="connsiteX166" fmla="*/ 2592553 w 6480488"/>
              <a:gd name="connsiteY166" fmla="*/ 1432687 h 6480174"/>
              <a:gd name="connsiteX167" fmla="*/ 2520003 w 6480488"/>
              <a:gd name="connsiteY167" fmla="*/ 1440001 h 6480174"/>
              <a:gd name="connsiteX168" fmla="*/ 2592553 w 6480488"/>
              <a:gd name="connsiteY168" fmla="*/ 1447314 h 6480174"/>
              <a:gd name="connsiteX169" fmla="*/ 2880000 w 6480488"/>
              <a:gd name="connsiteY169" fmla="*/ 1800000 h 6480174"/>
              <a:gd name="connsiteX170" fmla="*/ 2520000 w 6480488"/>
              <a:gd name="connsiteY170" fmla="*/ 2159999 h 6480174"/>
              <a:gd name="connsiteX171" fmla="*/ 2160000 w 6480488"/>
              <a:gd name="connsiteY171" fmla="*/ 1800000 h 6480174"/>
              <a:gd name="connsiteX172" fmla="*/ 2447448 w 6480488"/>
              <a:gd name="connsiteY172" fmla="*/ 1447314 h 6480174"/>
              <a:gd name="connsiteX173" fmla="*/ 2519997 w 6480488"/>
              <a:gd name="connsiteY173" fmla="*/ 1440001 h 6480174"/>
              <a:gd name="connsiteX174" fmla="*/ 2447448 w 6480488"/>
              <a:gd name="connsiteY174" fmla="*/ 1432687 h 6480174"/>
              <a:gd name="connsiteX175" fmla="*/ 2160000 w 6480488"/>
              <a:gd name="connsiteY175" fmla="*/ 1080001 h 6480174"/>
              <a:gd name="connsiteX176" fmla="*/ 2447448 w 6480488"/>
              <a:gd name="connsiteY176" fmla="*/ 727314 h 6480174"/>
              <a:gd name="connsiteX177" fmla="*/ 2519998 w 6480488"/>
              <a:gd name="connsiteY177" fmla="*/ 720001 h 6480174"/>
              <a:gd name="connsiteX178" fmla="*/ 2447448 w 6480488"/>
              <a:gd name="connsiteY178" fmla="*/ 712687 h 6480174"/>
              <a:gd name="connsiteX179" fmla="*/ 2160000 w 6480488"/>
              <a:gd name="connsiteY179" fmla="*/ 360001 h 6480174"/>
              <a:gd name="connsiteX180" fmla="*/ 2520000 w 6480488"/>
              <a:gd name="connsiteY180" fmla="*/ 1 h 6480174"/>
              <a:gd name="connsiteX181" fmla="*/ 1080000 w 6480488"/>
              <a:gd name="connsiteY181" fmla="*/ 0 h 6480174"/>
              <a:gd name="connsiteX182" fmla="*/ 2160000 w 6480488"/>
              <a:gd name="connsiteY182" fmla="*/ 1080000 h 6480174"/>
              <a:gd name="connsiteX183" fmla="*/ 1080000 w 6480488"/>
              <a:gd name="connsiteY183" fmla="*/ 2159999 h 6480174"/>
              <a:gd name="connsiteX184" fmla="*/ 0 w 6480488"/>
              <a:gd name="connsiteY184" fmla="*/ 1080000 h 6480174"/>
              <a:gd name="connsiteX185" fmla="*/ 1080000 w 6480488"/>
              <a:gd name="connsiteY185" fmla="*/ 0 h 648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6480488" h="6480174">
                <a:moveTo>
                  <a:pt x="1800196" y="5759999"/>
                </a:moveTo>
                <a:cubicBezTo>
                  <a:pt x="1999019" y="5759999"/>
                  <a:pt x="2160196" y="5921176"/>
                  <a:pt x="2160196" y="6119999"/>
                </a:cubicBezTo>
                <a:cubicBezTo>
                  <a:pt x="2160196" y="6318822"/>
                  <a:pt x="1999019" y="6479999"/>
                  <a:pt x="1800196" y="6479999"/>
                </a:cubicBezTo>
                <a:cubicBezTo>
                  <a:pt x="1601373" y="6479999"/>
                  <a:pt x="1440196" y="6318822"/>
                  <a:pt x="1440196" y="6119999"/>
                </a:cubicBezTo>
                <a:cubicBezTo>
                  <a:pt x="1440196" y="5921176"/>
                  <a:pt x="1601373" y="5759999"/>
                  <a:pt x="1800196" y="5759999"/>
                </a:cubicBezTo>
                <a:close/>
                <a:moveTo>
                  <a:pt x="1080098" y="5759999"/>
                </a:moveTo>
                <a:cubicBezTo>
                  <a:pt x="1278921" y="5759999"/>
                  <a:pt x="1440098" y="5921176"/>
                  <a:pt x="1440098" y="6119999"/>
                </a:cubicBezTo>
                <a:cubicBezTo>
                  <a:pt x="1440098" y="6318822"/>
                  <a:pt x="1278921" y="6479999"/>
                  <a:pt x="1080098" y="6479999"/>
                </a:cubicBezTo>
                <a:cubicBezTo>
                  <a:pt x="881275" y="6479999"/>
                  <a:pt x="720098" y="6318822"/>
                  <a:pt x="720098" y="6119999"/>
                </a:cubicBezTo>
                <a:cubicBezTo>
                  <a:pt x="720098" y="5921176"/>
                  <a:pt x="881275" y="5759999"/>
                  <a:pt x="1080098" y="5759999"/>
                </a:cubicBezTo>
                <a:close/>
                <a:moveTo>
                  <a:pt x="360000" y="5759999"/>
                </a:moveTo>
                <a:cubicBezTo>
                  <a:pt x="558823" y="5759999"/>
                  <a:pt x="720000" y="5921176"/>
                  <a:pt x="720000" y="6119999"/>
                </a:cubicBezTo>
                <a:cubicBezTo>
                  <a:pt x="720000" y="6318822"/>
                  <a:pt x="558823" y="6479999"/>
                  <a:pt x="360000" y="6479999"/>
                </a:cubicBezTo>
                <a:cubicBezTo>
                  <a:pt x="161177" y="6479999"/>
                  <a:pt x="0" y="6318822"/>
                  <a:pt x="0" y="6119999"/>
                </a:cubicBezTo>
                <a:cubicBezTo>
                  <a:pt x="0" y="5921176"/>
                  <a:pt x="161177" y="5759999"/>
                  <a:pt x="360000" y="5759999"/>
                </a:cubicBezTo>
                <a:close/>
                <a:moveTo>
                  <a:pt x="1800196" y="5039999"/>
                </a:moveTo>
                <a:cubicBezTo>
                  <a:pt x="1999019" y="5039999"/>
                  <a:pt x="2160196" y="5201176"/>
                  <a:pt x="2160196" y="5399999"/>
                </a:cubicBezTo>
                <a:cubicBezTo>
                  <a:pt x="2160196" y="5598822"/>
                  <a:pt x="1999019" y="5759999"/>
                  <a:pt x="1800196" y="5759999"/>
                </a:cubicBezTo>
                <a:cubicBezTo>
                  <a:pt x="1601373" y="5759999"/>
                  <a:pt x="1440196" y="5598822"/>
                  <a:pt x="1440196" y="5399999"/>
                </a:cubicBezTo>
                <a:cubicBezTo>
                  <a:pt x="1440196" y="5201176"/>
                  <a:pt x="1601373" y="5039999"/>
                  <a:pt x="1800196" y="5039999"/>
                </a:cubicBezTo>
                <a:close/>
                <a:moveTo>
                  <a:pt x="1080098" y="5039999"/>
                </a:moveTo>
                <a:cubicBezTo>
                  <a:pt x="1278921" y="5039999"/>
                  <a:pt x="1440098" y="5201176"/>
                  <a:pt x="1440098" y="5399999"/>
                </a:cubicBezTo>
                <a:cubicBezTo>
                  <a:pt x="1440098" y="5598822"/>
                  <a:pt x="1278921" y="5759999"/>
                  <a:pt x="1080098" y="5759999"/>
                </a:cubicBezTo>
                <a:cubicBezTo>
                  <a:pt x="881275" y="5759999"/>
                  <a:pt x="720098" y="5598822"/>
                  <a:pt x="720098" y="5399999"/>
                </a:cubicBezTo>
                <a:cubicBezTo>
                  <a:pt x="720098" y="5201176"/>
                  <a:pt x="881275" y="5039999"/>
                  <a:pt x="1080098" y="5039999"/>
                </a:cubicBezTo>
                <a:close/>
                <a:moveTo>
                  <a:pt x="360000" y="5039999"/>
                </a:moveTo>
                <a:cubicBezTo>
                  <a:pt x="558823" y="5039999"/>
                  <a:pt x="720000" y="5201176"/>
                  <a:pt x="720000" y="5399999"/>
                </a:cubicBezTo>
                <a:cubicBezTo>
                  <a:pt x="720000" y="5598822"/>
                  <a:pt x="558823" y="5759999"/>
                  <a:pt x="360000" y="5759999"/>
                </a:cubicBezTo>
                <a:cubicBezTo>
                  <a:pt x="161177" y="5759999"/>
                  <a:pt x="0" y="5598822"/>
                  <a:pt x="0" y="5399999"/>
                </a:cubicBezTo>
                <a:cubicBezTo>
                  <a:pt x="0" y="5201176"/>
                  <a:pt x="161177" y="5039999"/>
                  <a:pt x="360000" y="5039999"/>
                </a:cubicBezTo>
                <a:close/>
                <a:moveTo>
                  <a:pt x="1800196" y="4319999"/>
                </a:moveTo>
                <a:cubicBezTo>
                  <a:pt x="1999019" y="4319999"/>
                  <a:pt x="2160196" y="4481176"/>
                  <a:pt x="2160196" y="4679999"/>
                </a:cubicBezTo>
                <a:cubicBezTo>
                  <a:pt x="2160196" y="4878822"/>
                  <a:pt x="1999019" y="5039999"/>
                  <a:pt x="1800196" y="5039999"/>
                </a:cubicBezTo>
                <a:cubicBezTo>
                  <a:pt x="1601373" y="5039999"/>
                  <a:pt x="1440196" y="4878822"/>
                  <a:pt x="1440196" y="4679999"/>
                </a:cubicBezTo>
                <a:cubicBezTo>
                  <a:pt x="1440196" y="4481176"/>
                  <a:pt x="1601373" y="4319999"/>
                  <a:pt x="1800196" y="4319999"/>
                </a:cubicBezTo>
                <a:close/>
                <a:moveTo>
                  <a:pt x="1080098" y="4319999"/>
                </a:moveTo>
                <a:cubicBezTo>
                  <a:pt x="1278921" y="4319999"/>
                  <a:pt x="1440098" y="4481176"/>
                  <a:pt x="1440098" y="4679999"/>
                </a:cubicBezTo>
                <a:cubicBezTo>
                  <a:pt x="1440098" y="4878822"/>
                  <a:pt x="1278921" y="5039999"/>
                  <a:pt x="1080098" y="5039999"/>
                </a:cubicBezTo>
                <a:cubicBezTo>
                  <a:pt x="881275" y="5039999"/>
                  <a:pt x="720098" y="4878822"/>
                  <a:pt x="720098" y="4679999"/>
                </a:cubicBezTo>
                <a:cubicBezTo>
                  <a:pt x="720098" y="4481176"/>
                  <a:pt x="881275" y="4319999"/>
                  <a:pt x="1080098" y="4319999"/>
                </a:cubicBezTo>
                <a:close/>
                <a:moveTo>
                  <a:pt x="360000" y="4319999"/>
                </a:moveTo>
                <a:cubicBezTo>
                  <a:pt x="558823" y="4319999"/>
                  <a:pt x="720000" y="4481176"/>
                  <a:pt x="720000" y="4679999"/>
                </a:cubicBezTo>
                <a:cubicBezTo>
                  <a:pt x="720000" y="4878822"/>
                  <a:pt x="558823" y="5039999"/>
                  <a:pt x="360000" y="5039999"/>
                </a:cubicBezTo>
                <a:cubicBezTo>
                  <a:pt x="161177" y="5039999"/>
                  <a:pt x="0" y="4878822"/>
                  <a:pt x="0" y="4679999"/>
                </a:cubicBezTo>
                <a:cubicBezTo>
                  <a:pt x="0" y="4481176"/>
                  <a:pt x="161177" y="4319999"/>
                  <a:pt x="360000" y="4319999"/>
                </a:cubicBezTo>
                <a:close/>
                <a:moveTo>
                  <a:pt x="4320488" y="2160174"/>
                </a:moveTo>
                <a:cubicBezTo>
                  <a:pt x="5513423" y="2160174"/>
                  <a:pt x="6480488" y="3127240"/>
                  <a:pt x="6480488" y="4320174"/>
                </a:cubicBezTo>
                <a:cubicBezTo>
                  <a:pt x="6480488" y="5513109"/>
                  <a:pt x="5513423" y="6480174"/>
                  <a:pt x="4320488" y="6480174"/>
                </a:cubicBezTo>
                <a:cubicBezTo>
                  <a:pt x="3127553" y="6480174"/>
                  <a:pt x="2160488" y="5513109"/>
                  <a:pt x="2160488" y="4320174"/>
                </a:cubicBezTo>
                <a:cubicBezTo>
                  <a:pt x="2160488" y="3127240"/>
                  <a:pt x="3127553" y="2160174"/>
                  <a:pt x="4320488" y="2160174"/>
                </a:cubicBezTo>
                <a:close/>
                <a:moveTo>
                  <a:pt x="1080000" y="2159999"/>
                </a:moveTo>
                <a:cubicBezTo>
                  <a:pt x="1676468" y="2159999"/>
                  <a:pt x="2160000" y="2643533"/>
                  <a:pt x="2160000" y="3239999"/>
                </a:cubicBezTo>
                <a:cubicBezTo>
                  <a:pt x="2160000" y="3836467"/>
                  <a:pt x="1676468" y="4319999"/>
                  <a:pt x="1080000" y="4319999"/>
                </a:cubicBezTo>
                <a:cubicBezTo>
                  <a:pt x="483532" y="4319999"/>
                  <a:pt x="0" y="3836467"/>
                  <a:pt x="0" y="3239999"/>
                </a:cubicBezTo>
                <a:cubicBezTo>
                  <a:pt x="0" y="2643533"/>
                  <a:pt x="483532" y="2159999"/>
                  <a:pt x="1080000" y="2159999"/>
                </a:cubicBezTo>
                <a:close/>
                <a:moveTo>
                  <a:pt x="4680294" y="2"/>
                </a:moveTo>
                <a:cubicBezTo>
                  <a:pt x="4879117" y="2"/>
                  <a:pt x="5040294" y="161179"/>
                  <a:pt x="5040294" y="360002"/>
                </a:cubicBezTo>
                <a:cubicBezTo>
                  <a:pt x="5040294" y="533972"/>
                  <a:pt x="4916893" y="679119"/>
                  <a:pt x="4752847" y="712688"/>
                </a:cubicBezTo>
                <a:lnTo>
                  <a:pt x="4680297" y="720001"/>
                </a:lnTo>
                <a:lnTo>
                  <a:pt x="4752847" y="727315"/>
                </a:lnTo>
                <a:cubicBezTo>
                  <a:pt x="4916893" y="760883"/>
                  <a:pt x="5040294" y="906031"/>
                  <a:pt x="5040294" y="1080002"/>
                </a:cubicBezTo>
                <a:cubicBezTo>
                  <a:pt x="5040294" y="1253972"/>
                  <a:pt x="4916893" y="1399119"/>
                  <a:pt x="4752847" y="1432688"/>
                </a:cubicBezTo>
                <a:lnTo>
                  <a:pt x="4680297" y="1440001"/>
                </a:lnTo>
                <a:lnTo>
                  <a:pt x="4752847" y="1447315"/>
                </a:lnTo>
                <a:cubicBezTo>
                  <a:pt x="4916893" y="1480883"/>
                  <a:pt x="5040294" y="1626031"/>
                  <a:pt x="5040294" y="1800001"/>
                </a:cubicBezTo>
                <a:cubicBezTo>
                  <a:pt x="5040294" y="1998824"/>
                  <a:pt x="4879117" y="2159999"/>
                  <a:pt x="4680294" y="2159999"/>
                </a:cubicBezTo>
                <a:cubicBezTo>
                  <a:pt x="4481471" y="2159999"/>
                  <a:pt x="4320294" y="1998824"/>
                  <a:pt x="4320294" y="1800001"/>
                </a:cubicBezTo>
                <a:cubicBezTo>
                  <a:pt x="4320294" y="1626031"/>
                  <a:pt x="4443695" y="1480883"/>
                  <a:pt x="4607741" y="1447315"/>
                </a:cubicBezTo>
                <a:lnTo>
                  <a:pt x="4680291" y="1440001"/>
                </a:lnTo>
                <a:lnTo>
                  <a:pt x="4607741" y="1432688"/>
                </a:lnTo>
                <a:cubicBezTo>
                  <a:pt x="4443695" y="1399119"/>
                  <a:pt x="4320294" y="1253972"/>
                  <a:pt x="4320294" y="1080002"/>
                </a:cubicBezTo>
                <a:cubicBezTo>
                  <a:pt x="4320294" y="906031"/>
                  <a:pt x="4443695" y="760883"/>
                  <a:pt x="4607741" y="727315"/>
                </a:cubicBezTo>
                <a:lnTo>
                  <a:pt x="4680291" y="720001"/>
                </a:lnTo>
                <a:lnTo>
                  <a:pt x="4607741" y="712688"/>
                </a:lnTo>
                <a:cubicBezTo>
                  <a:pt x="4443695" y="679119"/>
                  <a:pt x="4320294" y="533972"/>
                  <a:pt x="4320294" y="360002"/>
                </a:cubicBezTo>
                <a:cubicBezTo>
                  <a:pt x="4320294" y="161179"/>
                  <a:pt x="4481471" y="2"/>
                  <a:pt x="4680294" y="2"/>
                </a:cubicBezTo>
                <a:close/>
                <a:moveTo>
                  <a:pt x="5400392" y="2"/>
                </a:moveTo>
                <a:cubicBezTo>
                  <a:pt x="5599215" y="2"/>
                  <a:pt x="5760392" y="161179"/>
                  <a:pt x="5760392" y="360002"/>
                </a:cubicBezTo>
                <a:cubicBezTo>
                  <a:pt x="5760392" y="533972"/>
                  <a:pt x="5636991" y="679119"/>
                  <a:pt x="5472945" y="712688"/>
                </a:cubicBezTo>
                <a:lnTo>
                  <a:pt x="5400395" y="720001"/>
                </a:lnTo>
                <a:lnTo>
                  <a:pt x="5472945" y="727315"/>
                </a:lnTo>
                <a:cubicBezTo>
                  <a:pt x="5636991" y="760883"/>
                  <a:pt x="5760392" y="906031"/>
                  <a:pt x="5760392" y="1080001"/>
                </a:cubicBezTo>
                <a:cubicBezTo>
                  <a:pt x="5760392" y="1253972"/>
                  <a:pt x="5636991" y="1399119"/>
                  <a:pt x="5472945" y="1432688"/>
                </a:cubicBezTo>
                <a:lnTo>
                  <a:pt x="5400396" y="1440001"/>
                </a:lnTo>
                <a:lnTo>
                  <a:pt x="5472945" y="1447315"/>
                </a:lnTo>
                <a:cubicBezTo>
                  <a:pt x="5636991" y="1480883"/>
                  <a:pt x="5760392" y="1626031"/>
                  <a:pt x="5760392" y="1800000"/>
                </a:cubicBezTo>
                <a:cubicBezTo>
                  <a:pt x="5760392" y="1998824"/>
                  <a:pt x="5599215" y="2159999"/>
                  <a:pt x="5400392" y="2159999"/>
                </a:cubicBezTo>
                <a:cubicBezTo>
                  <a:pt x="5201569" y="2159999"/>
                  <a:pt x="5040392" y="1998824"/>
                  <a:pt x="5040392" y="1800000"/>
                </a:cubicBezTo>
                <a:cubicBezTo>
                  <a:pt x="5040392" y="1626031"/>
                  <a:pt x="5163793" y="1480883"/>
                  <a:pt x="5327839" y="1447315"/>
                </a:cubicBezTo>
                <a:lnTo>
                  <a:pt x="5400388" y="1440001"/>
                </a:lnTo>
                <a:lnTo>
                  <a:pt x="5327839" y="1432688"/>
                </a:lnTo>
                <a:cubicBezTo>
                  <a:pt x="5163793" y="1399119"/>
                  <a:pt x="5040392" y="1253972"/>
                  <a:pt x="5040392" y="1080001"/>
                </a:cubicBezTo>
                <a:cubicBezTo>
                  <a:pt x="5040392" y="906031"/>
                  <a:pt x="5163793" y="760883"/>
                  <a:pt x="5327839" y="727315"/>
                </a:cubicBezTo>
                <a:lnTo>
                  <a:pt x="5400389" y="720001"/>
                </a:lnTo>
                <a:lnTo>
                  <a:pt x="5327839" y="712688"/>
                </a:lnTo>
                <a:cubicBezTo>
                  <a:pt x="5163793" y="679119"/>
                  <a:pt x="5040392" y="533972"/>
                  <a:pt x="5040392" y="360002"/>
                </a:cubicBezTo>
                <a:cubicBezTo>
                  <a:pt x="5040392" y="161179"/>
                  <a:pt x="5201569" y="2"/>
                  <a:pt x="5400392" y="2"/>
                </a:cubicBezTo>
                <a:close/>
                <a:moveTo>
                  <a:pt x="6120488" y="2"/>
                </a:moveTo>
                <a:cubicBezTo>
                  <a:pt x="6319311" y="2"/>
                  <a:pt x="6480488" y="161179"/>
                  <a:pt x="6480488" y="360001"/>
                </a:cubicBezTo>
                <a:cubicBezTo>
                  <a:pt x="6480488" y="533972"/>
                  <a:pt x="6357087" y="679119"/>
                  <a:pt x="6193041" y="712687"/>
                </a:cubicBezTo>
                <a:lnTo>
                  <a:pt x="6120491" y="720001"/>
                </a:lnTo>
                <a:lnTo>
                  <a:pt x="6193041" y="727315"/>
                </a:lnTo>
                <a:cubicBezTo>
                  <a:pt x="6357087" y="760883"/>
                  <a:pt x="6480488" y="906031"/>
                  <a:pt x="6480488" y="1080001"/>
                </a:cubicBezTo>
                <a:cubicBezTo>
                  <a:pt x="6480488" y="1253971"/>
                  <a:pt x="6357087" y="1399119"/>
                  <a:pt x="6193041" y="1432687"/>
                </a:cubicBezTo>
                <a:lnTo>
                  <a:pt x="6120491" y="1440001"/>
                </a:lnTo>
                <a:lnTo>
                  <a:pt x="6193041" y="1447314"/>
                </a:lnTo>
                <a:cubicBezTo>
                  <a:pt x="6357087" y="1480883"/>
                  <a:pt x="6480488" y="1626030"/>
                  <a:pt x="6480488" y="1800000"/>
                </a:cubicBezTo>
                <a:cubicBezTo>
                  <a:pt x="6480488" y="1998824"/>
                  <a:pt x="6319311" y="2159999"/>
                  <a:pt x="6120488" y="2159999"/>
                </a:cubicBezTo>
                <a:cubicBezTo>
                  <a:pt x="5921665" y="2159999"/>
                  <a:pt x="5760488" y="1998824"/>
                  <a:pt x="5760488" y="1800000"/>
                </a:cubicBezTo>
                <a:cubicBezTo>
                  <a:pt x="5760488" y="1626030"/>
                  <a:pt x="5883889" y="1480883"/>
                  <a:pt x="6047935" y="1447314"/>
                </a:cubicBezTo>
                <a:lnTo>
                  <a:pt x="6120485" y="1440001"/>
                </a:lnTo>
                <a:lnTo>
                  <a:pt x="6047935" y="1432687"/>
                </a:lnTo>
                <a:cubicBezTo>
                  <a:pt x="5883889" y="1399119"/>
                  <a:pt x="5760488" y="1253971"/>
                  <a:pt x="5760488" y="1080001"/>
                </a:cubicBezTo>
                <a:cubicBezTo>
                  <a:pt x="5760488" y="906031"/>
                  <a:pt x="5883889" y="760883"/>
                  <a:pt x="6047935" y="727315"/>
                </a:cubicBezTo>
                <a:lnTo>
                  <a:pt x="6120485" y="720001"/>
                </a:lnTo>
                <a:lnTo>
                  <a:pt x="6047935" y="712687"/>
                </a:lnTo>
                <a:cubicBezTo>
                  <a:pt x="5883889" y="679119"/>
                  <a:pt x="5760488" y="533972"/>
                  <a:pt x="5760488" y="360001"/>
                </a:cubicBezTo>
                <a:cubicBezTo>
                  <a:pt x="5760488" y="161179"/>
                  <a:pt x="5921665" y="2"/>
                  <a:pt x="6120488" y="2"/>
                </a:cubicBezTo>
                <a:close/>
                <a:moveTo>
                  <a:pt x="3240098" y="2"/>
                </a:moveTo>
                <a:cubicBezTo>
                  <a:pt x="3438921" y="2"/>
                  <a:pt x="3600098" y="161178"/>
                  <a:pt x="3600098" y="360001"/>
                </a:cubicBezTo>
                <a:cubicBezTo>
                  <a:pt x="3600098" y="533971"/>
                  <a:pt x="3476697" y="679119"/>
                  <a:pt x="3312651" y="712687"/>
                </a:cubicBezTo>
                <a:lnTo>
                  <a:pt x="3240101" y="720001"/>
                </a:lnTo>
                <a:lnTo>
                  <a:pt x="3312651" y="727315"/>
                </a:lnTo>
                <a:cubicBezTo>
                  <a:pt x="3476697" y="760883"/>
                  <a:pt x="3600098" y="906031"/>
                  <a:pt x="3600098" y="1080001"/>
                </a:cubicBezTo>
                <a:cubicBezTo>
                  <a:pt x="3600098" y="1253971"/>
                  <a:pt x="3476697" y="1399119"/>
                  <a:pt x="3312651" y="1432687"/>
                </a:cubicBezTo>
                <a:lnTo>
                  <a:pt x="3240102" y="1440001"/>
                </a:lnTo>
                <a:lnTo>
                  <a:pt x="3312651" y="1447314"/>
                </a:lnTo>
                <a:cubicBezTo>
                  <a:pt x="3476697" y="1480883"/>
                  <a:pt x="3600098" y="1626030"/>
                  <a:pt x="3600098" y="1800000"/>
                </a:cubicBezTo>
                <a:cubicBezTo>
                  <a:pt x="3600098" y="1998823"/>
                  <a:pt x="3438921" y="2159999"/>
                  <a:pt x="3240098" y="2159999"/>
                </a:cubicBezTo>
                <a:cubicBezTo>
                  <a:pt x="3041275" y="2159999"/>
                  <a:pt x="2880098" y="1998823"/>
                  <a:pt x="2880098" y="1800000"/>
                </a:cubicBezTo>
                <a:cubicBezTo>
                  <a:pt x="2880098" y="1626030"/>
                  <a:pt x="3003499" y="1480883"/>
                  <a:pt x="3167546" y="1447314"/>
                </a:cubicBezTo>
                <a:lnTo>
                  <a:pt x="3240095" y="1440001"/>
                </a:lnTo>
                <a:lnTo>
                  <a:pt x="3167546" y="1432687"/>
                </a:lnTo>
                <a:cubicBezTo>
                  <a:pt x="3003499" y="1399119"/>
                  <a:pt x="2880098" y="1253971"/>
                  <a:pt x="2880098" y="1080001"/>
                </a:cubicBezTo>
                <a:cubicBezTo>
                  <a:pt x="2880098" y="906031"/>
                  <a:pt x="3003499" y="760883"/>
                  <a:pt x="3167546" y="727315"/>
                </a:cubicBezTo>
                <a:lnTo>
                  <a:pt x="3240096" y="720001"/>
                </a:lnTo>
                <a:lnTo>
                  <a:pt x="3167546" y="712687"/>
                </a:lnTo>
                <a:cubicBezTo>
                  <a:pt x="3003499" y="679119"/>
                  <a:pt x="2880098" y="533971"/>
                  <a:pt x="2880098" y="360001"/>
                </a:cubicBezTo>
                <a:cubicBezTo>
                  <a:pt x="2880098" y="161178"/>
                  <a:pt x="3041275" y="2"/>
                  <a:pt x="3240098" y="2"/>
                </a:cubicBezTo>
                <a:close/>
                <a:moveTo>
                  <a:pt x="3960196" y="1"/>
                </a:moveTo>
                <a:cubicBezTo>
                  <a:pt x="4159019" y="1"/>
                  <a:pt x="4320196" y="161178"/>
                  <a:pt x="4320196" y="360001"/>
                </a:cubicBezTo>
                <a:cubicBezTo>
                  <a:pt x="4320196" y="533971"/>
                  <a:pt x="4196795" y="679119"/>
                  <a:pt x="4032749" y="712687"/>
                </a:cubicBezTo>
                <a:lnTo>
                  <a:pt x="3960198" y="720001"/>
                </a:lnTo>
                <a:lnTo>
                  <a:pt x="4032749" y="727315"/>
                </a:lnTo>
                <a:cubicBezTo>
                  <a:pt x="4196795" y="760883"/>
                  <a:pt x="4320196" y="906031"/>
                  <a:pt x="4320196" y="1080001"/>
                </a:cubicBezTo>
                <a:cubicBezTo>
                  <a:pt x="4320196" y="1253971"/>
                  <a:pt x="4196795" y="1399119"/>
                  <a:pt x="4032749" y="1432687"/>
                </a:cubicBezTo>
                <a:lnTo>
                  <a:pt x="3960199" y="1440001"/>
                </a:lnTo>
                <a:lnTo>
                  <a:pt x="4032749" y="1447314"/>
                </a:lnTo>
                <a:cubicBezTo>
                  <a:pt x="4196795" y="1480883"/>
                  <a:pt x="4320196" y="1626030"/>
                  <a:pt x="4320196" y="1800000"/>
                </a:cubicBezTo>
                <a:cubicBezTo>
                  <a:pt x="4320196" y="1998823"/>
                  <a:pt x="4159019" y="2159999"/>
                  <a:pt x="3960196" y="2159999"/>
                </a:cubicBezTo>
                <a:cubicBezTo>
                  <a:pt x="3761373" y="2159999"/>
                  <a:pt x="3600196" y="1998823"/>
                  <a:pt x="3600196" y="1800000"/>
                </a:cubicBezTo>
                <a:cubicBezTo>
                  <a:pt x="3600196" y="1626030"/>
                  <a:pt x="3723597" y="1480883"/>
                  <a:pt x="3887643" y="1447314"/>
                </a:cubicBezTo>
                <a:lnTo>
                  <a:pt x="3960193" y="1440001"/>
                </a:lnTo>
                <a:lnTo>
                  <a:pt x="3887643" y="1432687"/>
                </a:lnTo>
                <a:cubicBezTo>
                  <a:pt x="3723597" y="1399119"/>
                  <a:pt x="3600196" y="1253971"/>
                  <a:pt x="3600196" y="1080001"/>
                </a:cubicBezTo>
                <a:cubicBezTo>
                  <a:pt x="3600196" y="906031"/>
                  <a:pt x="3723597" y="760883"/>
                  <a:pt x="3887643" y="727315"/>
                </a:cubicBezTo>
                <a:lnTo>
                  <a:pt x="3960194" y="720001"/>
                </a:lnTo>
                <a:lnTo>
                  <a:pt x="3887643" y="712687"/>
                </a:lnTo>
                <a:cubicBezTo>
                  <a:pt x="3723597" y="679119"/>
                  <a:pt x="3600196" y="533971"/>
                  <a:pt x="3600196" y="360001"/>
                </a:cubicBezTo>
                <a:cubicBezTo>
                  <a:pt x="3600196" y="161178"/>
                  <a:pt x="3761373" y="1"/>
                  <a:pt x="3960196" y="1"/>
                </a:cubicBezTo>
                <a:close/>
                <a:moveTo>
                  <a:pt x="2520000" y="1"/>
                </a:moveTo>
                <a:cubicBezTo>
                  <a:pt x="2718823" y="1"/>
                  <a:pt x="2880000" y="161178"/>
                  <a:pt x="2880000" y="360001"/>
                </a:cubicBezTo>
                <a:cubicBezTo>
                  <a:pt x="2880000" y="533971"/>
                  <a:pt x="2756599" y="679119"/>
                  <a:pt x="2592553" y="712687"/>
                </a:cubicBezTo>
                <a:lnTo>
                  <a:pt x="2520003" y="720001"/>
                </a:lnTo>
                <a:lnTo>
                  <a:pt x="2592553" y="727314"/>
                </a:lnTo>
                <a:cubicBezTo>
                  <a:pt x="2756599" y="760883"/>
                  <a:pt x="2880000" y="906030"/>
                  <a:pt x="2880000" y="1080001"/>
                </a:cubicBezTo>
                <a:cubicBezTo>
                  <a:pt x="2880000" y="1253971"/>
                  <a:pt x="2756599" y="1399119"/>
                  <a:pt x="2592553" y="1432687"/>
                </a:cubicBezTo>
                <a:lnTo>
                  <a:pt x="2520003" y="1440001"/>
                </a:lnTo>
                <a:lnTo>
                  <a:pt x="2592553" y="1447314"/>
                </a:lnTo>
                <a:cubicBezTo>
                  <a:pt x="2756599" y="1480883"/>
                  <a:pt x="2880000" y="1626030"/>
                  <a:pt x="2880000" y="1800000"/>
                </a:cubicBezTo>
                <a:cubicBezTo>
                  <a:pt x="2880000" y="1998823"/>
                  <a:pt x="2718823" y="2159999"/>
                  <a:pt x="2520000" y="2159999"/>
                </a:cubicBezTo>
                <a:cubicBezTo>
                  <a:pt x="2321177" y="2159999"/>
                  <a:pt x="2160000" y="1998823"/>
                  <a:pt x="2160000" y="1800000"/>
                </a:cubicBezTo>
                <a:cubicBezTo>
                  <a:pt x="2160000" y="1626030"/>
                  <a:pt x="2283401" y="1480883"/>
                  <a:pt x="2447448" y="1447314"/>
                </a:cubicBezTo>
                <a:lnTo>
                  <a:pt x="2519997" y="1440001"/>
                </a:lnTo>
                <a:lnTo>
                  <a:pt x="2447448" y="1432687"/>
                </a:lnTo>
                <a:cubicBezTo>
                  <a:pt x="2283401" y="1399119"/>
                  <a:pt x="2160000" y="1253971"/>
                  <a:pt x="2160000" y="1080001"/>
                </a:cubicBezTo>
                <a:cubicBezTo>
                  <a:pt x="2160000" y="906030"/>
                  <a:pt x="2283401" y="760883"/>
                  <a:pt x="2447448" y="727314"/>
                </a:cubicBezTo>
                <a:lnTo>
                  <a:pt x="2519998" y="720001"/>
                </a:lnTo>
                <a:lnTo>
                  <a:pt x="2447448" y="712687"/>
                </a:lnTo>
                <a:cubicBezTo>
                  <a:pt x="2283401" y="679119"/>
                  <a:pt x="2160000" y="533971"/>
                  <a:pt x="2160000" y="360001"/>
                </a:cubicBezTo>
                <a:cubicBezTo>
                  <a:pt x="2160000" y="161178"/>
                  <a:pt x="2321177" y="1"/>
                  <a:pt x="2520000" y="1"/>
                </a:cubicBezTo>
                <a:close/>
                <a:moveTo>
                  <a:pt x="1080000" y="0"/>
                </a:moveTo>
                <a:cubicBezTo>
                  <a:pt x="1676468" y="0"/>
                  <a:pt x="2160000" y="483532"/>
                  <a:pt x="2160000" y="1080000"/>
                </a:cubicBezTo>
                <a:cubicBezTo>
                  <a:pt x="2160000" y="1676468"/>
                  <a:pt x="1676468" y="2159999"/>
                  <a:pt x="1080000" y="2159999"/>
                </a:cubicBezTo>
                <a:cubicBezTo>
                  <a:pt x="483532" y="2159999"/>
                  <a:pt x="0" y="1676468"/>
                  <a:pt x="0" y="1080000"/>
                </a:cubicBezTo>
                <a:cubicBezTo>
                  <a:pt x="0" y="483532"/>
                  <a:pt x="483532" y="0"/>
                  <a:pt x="1080000" y="0"/>
                </a:cubicBezTo>
                <a:close/>
              </a:path>
            </a:pathLst>
          </a:custGeom>
          <a:solidFill>
            <a:schemeClr val="tx2"/>
          </a:solidFill>
        </p:spPr>
        <p:txBody>
          <a:bodyPr wrap="square" lIns="360000" tIns="360000" rIns="360000" bIns="360000">
            <a:noAutofit/>
          </a:bodyPr>
          <a:lstStyle>
            <a:lvl1pPr marL="0" indent="0" algn="ctr">
              <a:buNone/>
              <a:defRPr sz="1600">
                <a:solidFill>
                  <a:schemeClr val="bg1"/>
                </a:solidFill>
              </a:defRPr>
            </a:lvl1pPr>
          </a:lstStyle>
          <a:p>
            <a:r>
              <a:rPr lang="nb-NO"/>
              <a:t>Klikk på ikonet for å legge til et bilde</a:t>
            </a:r>
          </a:p>
        </p:txBody>
      </p:sp>
      <p:sp>
        <p:nvSpPr>
          <p:cNvPr id="2" name="Tittel 1">
            <a:extLst>
              <a:ext uri="{FF2B5EF4-FFF2-40B4-BE49-F238E27FC236}">
                <a16:creationId xmlns:a16="http://schemas.microsoft.com/office/drawing/2014/main" id="{169F5FD1-E9BC-AF47-B511-EE23DB42FE13}"/>
              </a:ext>
            </a:extLst>
          </p:cNvPr>
          <p:cNvSpPr>
            <a:spLocks noGrp="1"/>
          </p:cNvSpPr>
          <p:nvPr>
            <p:ph type="ctrTitle" hasCustomPrompt="1"/>
          </p:nvPr>
        </p:nvSpPr>
        <p:spPr>
          <a:xfrm>
            <a:off x="720001" y="1408827"/>
            <a:ext cx="4319512" cy="2352682"/>
          </a:xfrm>
          <a:noFill/>
        </p:spPr>
        <p:txBody>
          <a:bodyPr lIns="0" tIns="0" rIns="180000" bIns="0" anchor="b" anchorCtr="0">
            <a:normAutofit/>
          </a:bodyPr>
          <a:lstStyle>
            <a:lvl1pPr algn="l">
              <a:defRPr sz="5000" cap="none" baseline="0">
                <a:solidFill>
                  <a:schemeClr val="bg1"/>
                </a:solidFill>
              </a:defRPr>
            </a:lvl1pPr>
          </a:lstStyle>
          <a:p>
            <a:r>
              <a:rPr lang="nb-NO" dirty="0"/>
              <a:t>Tittel maks to linjer</a:t>
            </a:r>
          </a:p>
        </p:txBody>
      </p:sp>
      <p:sp>
        <p:nvSpPr>
          <p:cNvPr id="3" name="Undertittel 2">
            <a:extLst>
              <a:ext uri="{FF2B5EF4-FFF2-40B4-BE49-F238E27FC236}">
                <a16:creationId xmlns:a16="http://schemas.microsoft.com/office/drawing/2014/main" id="{C6723B02-D67D-364C-9427-8EB1C78697C6}"/>
              </a:ext>
            </a:extLst>
          </p:cNvPr>
          <p:cNvSpPr>
            <a:spLocks noGrp="1"/>
          </p:cNvSpPr>
          <p:nvPr>
            <p:ph type="subTitle" idx="1"/>
          </p:nvPr>
        </p:nvSpPr>
        <p:spPr>
          <a:xfrm>
            <a:off x="720001" y="3938155"/>
            <a:ext cx="4319512" cy="1825444"/>
          </a:xfrm>
          <a:noFill/>
        </p:spPr>
        <p:txBody>
          <a:bodyPr lIns="0" tIns="0" rIns="180000" bIns="0" anchor="t" anchorCtr="0">
            <a:noAutofit/>
          </a:bodyPr>
          <a:lstStyle>
            <a:lvl1pPr marL="0" indent="0" algn="l">
              <a:lnSpc>
                <a:spcPct val="110000"/>
              </a:lnSpc>
              <a:spcBef>
                <a:spcPts val="0"/>
              </a:spcBef>
              <a:buNone/>
              <a:defRPr sz="2000">
                <a:solidFill>
                  <a:schemeClr val="bg1"/>
                </a:solidFill>
              </a:defRPr>
            </a:lvl1pPr>
            <a:lvl2pPr marL="431982" indent="0" algn="ctr">
              <a:buNone/>
              <a:defRPr sz="1890"/>
            </a:lvl2pPr>
            <a:lvl3pPr marL="863963" indent="0" algn="ctr">
              <a:buNone/>
              <a:defRPr sz="1701"/>
            </a:lvl3pPr>
            <a:lvl4pPr marL="1295945" indent="0" algn="ctr">
              <a:buNone/>
              <a:defRPr sz="1512"/>
            </a:lvl4pPr>
            <a:lvl5pPr marL="1727925" indent="0" algn="ctr">
              <a:buNone/>
              <a:defRPr sz="1512"/>
            </a:lvl5pPr>
            <a:lvl6pPr marL="2159907" indent="0" algn="ctr">
              <a:buNone/>
              <a:defRPr sz="1512"/>
            </a:lvl6pPr>
            <a:lvl7pPr marL="2591887" indent="0" algn="ctr">
              <a:buNone/>
              <a:defRPr sz="1512"/>
            </a:lvl7pPr>
            <a:lvl8pPr marL="3023870" indent="0" algn="ctr">
              <a:buNone/>
              <a:defRPr sz="1512"/>
            </a:lvl8pPr>
            <a:lvl9pPr marL="3455852" indent="0" algn="ctr">
              <a:buNone/>
              <a:defRPr sz="1512"/>
            </a:lvl9pPr>
          </a:lstStyle>
          <a:p>
            <a:r>
              <a:rPr lang="nb-NO"/>
              <a:t>Klikk for å redigere undertittelstil i malen</a:t>
            </a:r>
            <a:endParaRPr lang="nb-NO" dirty="0"/>
          </a:p>
        </p:txBody>
      </p:sp>
      <p:sp>
        <p:nvSpPr>
          <p:cNvPr id="7" name="Plassholder for dato 6">
            <a:extLst>
              <a:ext uri="{FF2B5EF4-FFF2-40B4-BE49-F238E27FC236}">
                <a16:creationId xmlns:a16="http://schemas.microsoft.com/office/drawing/2014/main" id="{EB7F503C-5698-6B4F-B29D-F7621399020A}"/>
              </a:ext>
            </a:extLst>
          </p:cNvPr>
          <p:cNvSpPr>
            <a:spLocks noGrp="1"/>
          </p:cNvSpPr>
          <p:nvPr>
            <p:ph type="dt" sz="half" idx="14"/>
          </p:nvPr>
        </p:nvSpPr>
        <p:spPr>
          <a:xfrm>
            <a:off x="721746" y="5962785"/>
            <a:ext cx="1781318" cy="345009"/>
          </a:xfrm>
        </p:spPr>
        <p:txBody>
          <a:bodyPr/>
          <a:lstStyle>
            <a:lvl1pPr algn="l">
              <a:defRPr>
                <a:solidFill>
                  <a:schemeClr val="bg1"/>
                </a:solidFill>
              </a:defRPr>
            </a:lvl1pPr>
          </a:lstStyle>
          <a:p>
            <a:fld id="{4EE47B50-65E1-AB4D-A3DB-6BF3257FC4A2}" type="datetime1">
              <a:rPr lang="nb-NO" smtClean="0"/>
              <a:t>07.04.2022</a:t>
            </a:fld>
            <a:endParaRPr lang="nb-NO" dirty="0"/>
          </a:p>
        </p:txBody>
      </p:sp>
      <p:sp>
        <p:nvSpPr>
          <p:cNvPr id="8" name="Plassholder for bunntekst 7">
            <a:extLst>
              <a:ext uri="{FF2B5EF4-FFF2-40B4-BE49-F238E27FC236}">
                <a16:creationId xmlns:a16="http://schemas.microsoft.com/office/drawing/2014/main" id="{7928F5EC-9F05-4F41-99C5-FFB693254C9F}"/>
              </a:ext>
            </a:extLst>
          </p:cNvPr>
          <p:cNvSpPr>
            <a:spLocks noGrp="1"/>
          </p:cNvSpPr>
          <p:nvPr>
            <p:ph type="ftr" sz="quarter" idx="15"/>
          </p:nvPr>
        </p:nvSpPr>
        <p:spPr>
          <a:xfrm>
            <a:off x="2989739" y="8654030"/>
            <a:ext cx="5541012" cy="345009"/>
          </a:xfrm>
        </p:spPr>
        <p:txBody>
          <a:bodyPr/>
          <a:lstStyle/>
          <a:p>
            <a:endParaRPr lang="nb-NO" dirty="0"/>
          </a:p>
        </p:txBody>
      </p:sp>
      <p:sp>
        <p:nvSpPr>
          <p:cNvPr id="10" name="Plassholder for lysbildenummer 9">
            <a:extLst>
              <a:ext uri="{FF2B5EF4-FFF2-40B4-BE49-F238E27FC236}">
                <a16:creationId xmlns:a16="http://schemas.microsoft.com/office/drawing/2014/main" id="{CB532AEE-ACA4-5E46-AB8B-B95926C8A6F5}"/>
              </a:ext>
            </a:extLst>
          </p:cNvPr>
          <p:cNvSpPr>
            <a:spLocks noGrp="1"/>
          </p:cNvSpPr>
          <p:nvPr>
            <p:ph type="sldNum" sz="quarter" idx="16"/>
          </p:nvPr>
        </p:nvSpPr>
        <p:spPr>
          <a:xfrm>
            <a:off x="10312068" y="8654030"/>
            <a:ext cx="479389" cy="345009"/>
          </a:xfrm>
        </p:spPr>
        <p:txBody>
          <a:bodyPr/>
          <a:lstStyle/>
          <a:p>
            <a:fld id="{2669DC3F-86DD-5E47-9F88-47928C21BE2F}" type="slidenum">
              <a:rPr lang="nb-NO" smtClean="0"/>
              <a:pPr/>
              <a:t>‹#›</a:t>
            </a:fld>
            <a:endParaRPr lang="nb-NO"/>
          </a:p>
        </p:txBody>
      </p:sp>
      <p:grpSp>
        <p:nvGrpSpPr>
          <p:cNvPr id="4" name="Gruppe 3">
            <a:extLst>
              <a:ext uri="{FF2B5EF4-FFF2-40B4-BE49-F238E27FC236}">
                <a16:creationId xmlns:a16="http://schemas.microsoft.com/office/drawing/2014/main" id="{6EBD00A4-AFAE-6249-B801-FAA5965EA8E6}"/>
              </a:ext>
            </a:extLst>
          </p:cNvPr>
          <p:cNvGrpSpPr/>
          <p:nvPr userDrawn="1"/>
        </p:nvGrpSpPr>
        <p:grpSpPr>
          <a:xfrm>
            <a:off x="720000" y="720000"/>
            <a:ext cx="3123224" cy="561149"/>
            <a:chOff x="724646" y="439448"/>
            <a:chExt cx="3123224" cy="561149"/>
          </a:xfrm>
        </p:grpSpPr>
        <p:grpSp>
          <p:nvGrpSpPr>
            <p:cNvPr id="65" name="Grafikk 156">
              <a:extLst>
                <a:ext uri="{FF2B5EF4-FFF2-40B4-BE49-F238E27FC236}">
                  <a16:creationId xmlns:a16="http://schemas.microsoft.com/office/drawing/2014/main" id="{6E748D65-8A97-6E47-9929-F82652ABC4D4}"/>
                </a:ext>
              </a:extLst>
            </p:cNvPr>
            <p:cNvGrpSpPr/>
            <p:nvPr/>
          </p:nvGrpSpPr>
          <p:grpSpPr>
            <a:xfrm>
              <a:off x="1465193" y="602491"/>
              <a:ext cx="2382677" cy="223415"/>
              <a:chOff x="3581936" y="3109680"/>
              <a:chExt cx="6375632" cy="597818"/>
            </a:xfrm>
            <a:solidFill>
              <a:schemeClr val="bg1"/>
            </a:solidFill>
          </p:grpSpPr>
          <p:sp>
            <p:nvSpPr>
              <p:cNvPr id="69" name="Grafikk 156">
                <a:extLst>
                  <a:ext uri="{FF2B5EF4-FFF2-40B4-BE49-F238E27FC236}">
                    <a16:creationId xmlns:a16="http://schemas.microsoft.com/office/drawing/2014/main" id="{FB69F245-1504-D54A-885A-21144B3DE7B6}"/>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0" name="Grafikk 156">
                <a:extLst>
                  <a:ext uri="{FF2B5EF4-FFF2-40B4-BE49-F238E27FC236}">
                    <a16:creationId xmlns:a16="http://schemas.microsoft.com/office/drawing/2014/main" id="{09245D4F-A2AF-C649-9919-D516D39C0E54}"/>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1" name="Grafikk 156">
                <a:extLst>
                  <a:ext uri="{FF2B5EF4-FFF2-40B4-BE49-F238E27FC236}">
                    <a16:creationId xmlns:a16="http://schemas.microsoft.com/office/drawing/2014/main" id="{BDC37E49-AC0E-D74F-A42A-58A8F5F423E9}"/>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2" name="Grafikk 156">
                <a:extLst>
                  <a:ext uri="{FF2B5EF4-FFF2-40B4-BE49-F238E27FC236}">
                    <a16:creationId xmlns:a16="http://schemas.microsoft.com/office/drawing/2014/main" id="{F035E83B-8CCB-7244-B7FF-42E1B76E723A}"/>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3" name="Grafikk 156">
                <a:extLst>
                  <a:ext uri="{FF2B5EF4-FFF2-40B4-BE49-F238E27FC236}">
                    <a16:creationId xmlns:a16="http://schemas.microsoft.com/office/drawing/2014/main" id="{45AA0B6B-2C42-4747-ADDA-11248D1D9C9A}"/>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4" name="Grafikk 156">
                <a:extLst>
                  <a:ext uri="{FF2B5EF4-FFF2-40B4-BE49-F238E27FC236}">
                    <a16:creationId xmlns:a16="http://schemas.microsoft.com/office/drawing/2014/main" id="{DADC7005-7351-3E4D-A315-005C4FCF3B44}"/>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5" name="Grafikk 156">
                <a:extLst>
                  <a:ext uri="{FF2B5EF4-FFF2-40B4-BE49-F238E27FC236}">
                    <a16:creationId xmlns:a16="http://schemas.microsoft.com/office/drawing/2014/main" id="{08089335-478B-AF4C-991C-DE1590CCC4B2}"/>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6" name="Grafikk 156">
                <a:extLst>
                  <a:ext uri="{FF2B5EF4-FFF2-40B4-BE49-F238E27FC236}">
                    <a16:creationId xmlns:a16="http://schemas.microsoft.com/office/drawing/2014/main" id="{8F9FAC66-96F6-6A45-96DE-8153F3C2A120}"/>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7" name="Grafikk 156">
                <a:extLst>
                  <a:ext uri="{FF2B5EF4-FFF2-40B4-BE49-F238E27FC236}">
                    <a16:creationId xmlns:a16="http://schemas.microsoft.com/office/drawing/2014/main" id="{B0F13526-971A-6A42-9965-BA40D9E6EDF6}"/>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8" name="Grafikk 156">
                <a:extLst>
                  <a:ext uri="{FF2B5EF4-FFF2-40B4-BE49-F238E27FC236}">
                    <a16:creationId xmlns:a16="http://schemas.microsoft.com/office/drawing/2014/main" id="{C0E7D4E6-8A66-DE4D-9E44-7D58E1058543}"/>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79" name="Grafikk 156">
                <a:extLst>
                  <a:ext uri="{FF2B5EF4-FFF2-40B4-BE49-F238E27FC236}">
                    <a16:creationId xmlns:a16="http://schemas.microsoft.com/office/drawing/2014/main" id="{FA3A94E4-72B9-3E47-BF2D-FA4BF864B4BD}"/>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0" name="Grafikk 156">
                <a:extLst>
                  <a:ext uri="{FF2B5EF4-FFF2-40B4-BE49-F238E27FC236}">
                    <a16:creationId xmlns:a16="http://schemas.microsoft.com/office/drawing/2014/main" id="{BA837EAC-37B0-A747-BEFC-C001B690DDD8}"/>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1" name="Grafikk 156">
                <a:extLst>
                  <a:ext uri="{FF2B5EF4-FFF2-40B4-BE49-F238E27FC236}">
                    <a16:creationId xmlns:a16="http://schemas.microsoft.com/office/drawing/2014/main" id="{756A6C01-4526-584B-AD7A-5D7D61F9EC59}"/>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2" name="Grafikk 156">
                <a:extLst>
                  <a:ext uri="{FF2B5EF4-FFF2-40B4-BE49-F238E27FC236}">
                    <a16:creationId xmlns:a16="http://schemas.microsoft.com/office/drawing/2014/main" id="{E91F5131-0F9A-C747-A974-FFE47DA33454}"/>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83" name="Grafikk 156">
                <a:extLst>
                  <a:ext uri="{FF2B5EF4-FFF2-40B4-BE49-F238E27FC236}">
                    <a16:creationId xmlns:a16="http://schemas.microsoft.com/office/drawing/2014/main" id="{D591876C-D21C-FE46-AE59-6AA2C69DCD36}"/>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grp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
          <p:nvSpPr>
            <p:cNvPr id="66" name="Grafikk 156">
              <a:extLst>
                <a:ext uri="{FF2B5EF4-FFF2-40B4-BE49-F238E27FC236}">
                  <a16:creationId xmlns:a16="http://schemas.microsoft.com/office/drawing/2014/main" id="{53BAAE04-3F72-754C-86AC-FEB785DFB4F5}"/>
                </a:ext>
              </a:extLst>
            </p:cNvPr>
            <p:cNvSpPr/>
            <p:nvPr/>
          </p:nvSpPr>
          <p:spPr>
            <a:xfrm>
              <a:off x="814429" y="766569"/>
              <a:ext cx="494400" cy="23402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7" name="Grafikk 156">
              <a:extLst>
                <a:ext uri="{FF2B5EF4-FFF2-40B4-BE49-F238E27FC236}">
                  <a16:creationId xmlns:a16="http://schemas.microsoft.com/office/drawing/2014/main" id="{DC5784C8-C67A-8D4A-9E05-899EAD004475}"/>
                </a:ext>
              </a:extLst>
            </p:cNvPr>
            <p:cNvSpPr/>
            <p:nvPr/>
          </p:nvSpPr>
          <p:spPr>
            <a:xfrm>
              <a:off x="935036" y="638333"/>
              <a:ext cx="163443" cy="16337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sp>
          <p:nvSpPr>
            <p:cNvPr id="68" name="Grafikk 156">
              <a:extLst>
                <a:ext uri="{FF2B5EF4-FFF2-40B4-BE49-F238E27FC236}">
                  <a16:creationId xmlns:a16="http://schemas.microsoft.com/office/drawing/2014/main" id="{B2A910A5-8688-0649-981A-425FE52C340C}"/>
                </a:ext>
              </a:extLst>
            </p:cNvPr>
            <p:cNvSpPr/>
            <p:nvPr/>
          </p:nvSpPr>
          <p:spPr>
            <a:xfrm>
              <a:off x="724646" y="439448"/>
              <a:ext cx="494380" cy="233966"/>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lIns="0" rtlCol="0" anchor="ctr"/>
            <a:lstStyle/>
            <a:p>
              <a:endParaRPr lang="nb-NO" sz="1277" b="0" i="0" dirty="0">
                <a:latin typeface="Fellesforbundet MG" panose="020B0504040202060203" pitchFamily="34" charset="0"/>
              </a:endParaRPr>
            </a:p>
          </p:txBody>
        </p:sp>
      </p:grpSp>
    </p:spTree>
    <p:extLst>
      <p:ext uri="{BB962C8B-B14F-4D97-AF65-F5344CB8AC3E}">
        <p14:creationId xmlns:p14="http://schemas.microsoft.com/office/powerpoint/2010/main" val="3683446930"/>
      </p:ext>
    </p:extLst>
  </p:cSld>
  <p:clrMapOvr>
    <a:masterClrMapping/>
  </p:clrMapOvr>
  <p:extLst>
    <p:ext uri="{DCECCB84-F9BA-43D5-87BE-67443E8EF086}">
      <p15:sldGuideLst xmlns:p15="http://schemas.microsoft.com/office/powerpoint/2012/main">
        <p15:guide id="6" orient="horz" pos="22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F85E0F-BF07-FD4C-AD95-D088A07B520A}"/>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2F775C4B-8123-CF43-A6C4-CF550A4A81A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9A1A1C99-4154-DA49-9723-E42A97F8C4E7}"/>
              </a:ext>
            </a:extLst>
          </p:cNvPr>
          <p:cNvSpPr>
            <a:spLocks noGrp="1"/>
          </p:cNvSpPr>
          <p:nvPr>
            <p:ph type="dt" sz="half" idx="10"/>
          </p:nvPr>
        </p:nvSpPr>
        <p:spPr/>
        <p:txBody>
          <a:bodyPr/>
          <a:lstStyle/>
          <a:p>
            <a:fld id="{0FA28312-D568-6640-A183-0B4C4CFA4CF3}" type="datetime1">
              <a:rPr lang="nb-NO" smtClean="0"/>
              <a:t>07.04.2022</a:t>
            </a:fld>
            <a:endParaRPr lang="nb-NO"/>
          </a:p>
        </p:txBody>
      </p:sp>
      <p:sp>
        <p:nvSpPr>
          <p:cNvPr id="5" name="Plassholder for bunntekst 4">
            <a:extLst>
              <a:ext uri="{FF2B5EF4-FFF2-40B4-BE49-F238E27FC236}">
                <a16:creationId xmlns:a16="http://schemas.microsoft.com/office/drawing/2014/main" id="{DA523836-16A7-864A-B01B-80E9FAF077B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656654-4ABF-3D43-BB35-7A67E14EE485}"/>
              </a:ext>
            </a:extLst>
          </p:cNvPr>
          <p:cNvSpPr>
            <a:spLocks noGrp="1"/>
          </p:cNvSpPr>
          <p:nvPr>
            <p:ph type="sldNum" sz="quarter" idx="12"/>
          </p:nvPr>
        </p:nvSpPr>
        <p:spPr/>
        <p:txBody>
          <a:bodyPr/>
          <a:lstStyle/>
          <a:p>
            <a:fld id="{2669DC3F-86DD-5E47-9F88-47928C21BE2F}" type="slidenum">
              <a:rPr lang="nb-NO" smtClean="0"/>
              <a:t>‹#›</a:t>
            </a:fld>
            <a:endParaRPr lang="nb-NO"/>
          </a:p>
        </p:txBody>
      </p:sp>
    </p:spTree>
    <p:extLst>
      <p:ext uri="{BB962C8B-B14F-4D97-AF65-F5344CB8AC3E}">
        <p14:creationId xmlns:p14="http://schemas.microsoft.com/office/powerpoint/2010/main" val="291065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891721F2-3953-6442-B2DE-CBB426111F80}"/>
              </a:ext>
            </a:extLst>
          </p:cNvPr>
          <p:cNvSpPr/>
          <p:nvPr userDrawn="1"/>
        </p:nvSpPr>
        <p:spPr>
          <a:xfrm>
            <a:off x="9522356" y="-325755"/>
            <a:ext cx="1998132" cy="28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2" name="Plassholder for tittel 1">
            <a:extLst>
              <a:ext uri="{FF2B5EF4-FFF2-40B4-BE49-F238E27FC236}">
                <a16:creationId xmlns:a16="http://schemas.microsoft.com/office/drawing/2014/main" id="{5F1F885A-5DEB-5C4D-A68D-1DA1C44C0B0E}"/>
              </a:ext>
            </a:extLst>
          </p:cNvPr>
          <p:cNvSpPr>
            <a:spLocks noGrp="1"/>
          </p:cNvSpPr>
          <p:nvPr>
            <p:ph type="title"/>
          </p:nvPr>
        </p:nvSpPr>
        <p:spPr>
          <a:xfrm>
            <a:off x="720000" y="719998"/>
            <a:ext cx="10080000" cy="1440000"/>
          </a:xfrm>
          <a:prstGeom prst="rect">
            <a:avLst/>
          </a:prstGeom>
        </p:spPr>
        <p:txBody>
          <a:bodyPr vert="horz" lIns="0" tIns="0" rIns="0" bIns="0" rtlCol="0" anchor="t" anchorCtr="0">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F62A239-C73B-ED44-82B9-D832C4343285}"/>
              </a:ext>
            </a:extLst>
          </p:cNvPr>
          <p:cNvSpPr>
            <a:spLocks noGrp="1"/>
          </p:cNvSpPr>
          <p:nvPr>
            <p:ph type="body" idx="1"/>
          </p:nvPr>
        </p:nvSpPr>
        <p:spPr>
          <a:xfrm>
            <a:off x="720000" y="2160000"/>
            <a:ext cx="10080000" cy="360000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94B42932-932D-F245-A9AB-4B292997C5EE}"/>
              </a:ext>
            </a:extLst>
          </p:cNvPr>
          <p:cNvSpPr>
            <a:spLocks noGrp="1"/>
          </p:cNvSpPr>
          <p:nvPr>
            <p:ph type="dt" sz="half" idx="2"/>
          </p:nvPr>
        </p:nvSpPr>
        <p:spPr>
          <a:xfrm>
            <a:off x="8530750" y="5962785"/>
            <a:ext cx="1781318" cy="345009"/>
          </a:xfrm>
          <a:prstGeom prst="rect">
            <a:avLst/>
          </a:prstGeom>
        </p:spPr>
        <p:txBody>
          <a:bodyPr vert="horz" lIns="0" tIns="0" rIns="0" bIns="0" rtlCol="0" anchor="ctr"/>
          <a:lstStyle>
            <a:lvl1pPr algn="ctr">
              <a:defRPr sz="756" b="0" i="0">
                <a:solidFill>
                  <a:schemeClr val="tx2"/>
                </a:solidFill>
                <a:latin typeface="+mj-lt"/>
              </a:defRPr>
            </a:lvl1pPr>
          </a:lstStyle>
          <a:p>
            <a:fld id="{4C173A05-F18B-0848-979F-D5D45CBE86B6}" type="datetime1">
              <a:rPr lang="nb-NO" smtClean="0"/>
              <a:pPr/>
              <a:t>07.04.2022</a:t>
            </a:fld>
            <a:endParaRPr lang="nb-NO" dirty="0"/>
          </a:p>
        </p:txBody>
      </p:sp>
      <p:sp>
        <p:nvSpPr>
          <p:cNvPr id="5" name="Plassholder for bunntekst 4">
            <a:extLst>
              <a:ext uri="{FF2B5EF4-FFF2-40B4-BE49-F238E27FC236}">
                <a16:creationId xmlns:a16="http://schemas.microsoft.com/office/drawing/2014/main" id="{3C3D2C92-520D-5244-BA16-E9C1DAEB17F3}"/>
              </a:ext>
            </a:extLst>
          </p:cNvPr>
          <p:cNvSpPr>
            <a:spLocks noGrp="1"/>
          </p:cNvSpPr>
          <p:nvPr>
            <p:ph type="ftr" sz="quarter" idx="3"/>
          </p:nvPr>
        </p:nvSpPr>
        <p:spPr>
          <a:xfrm>
            <a:off x="2989739" y="5962785"/>
            <a:ext cx="5541012" cy="345009"/>
          </a:xfrm>
          <a:prstGeom prst="rect">
            <a:avLst/>
          </a:prstGeom>
        </p:spPr>
        <p:txBody>
          <a:bodyPr vert="horz" lIns="0" tIns="0" rIns="0" bIns="0" rtlCol="0" anchor="ctr"/>
          <a:lstStyle>
            <a:lvl1pPr algn="ctr">
              <a:defRPr sz="756" b="0" i="0">
                <a:solidFill>
                  <a:schemeClr val="tx2"/>
                </a:solidFill>
                <a:latin typeface="+mj-lt"/>
              </a:defRPr>
            </a:lvl1pPr>
          </a:lstStyle>
          <a:p>
            <a:endParaRPr lang="nb-NO" dirty="0"/>
          </a:p>
        </p:txBody>
      </p:sp>
      <p:sp>
        <p:nvSpPr>
          <p:cNvPr id="6" name="Plassholder for lysbildenummer 5">
            <a:extLst>
              <a:ext uri="{FF2B5EF4-FFF2-40B4-BE49-F238E27FC236}">
                <a16:creationId xmlns:a16="http://schemas.microsoft.com/office/drawing/2014/main" id="{91A6C2E2-B56F-424A-B5C9-3D3DF10EDC2B}"/>
              </a:ext>
            </a:extLst>
          </p:cNvPr>
          <p:cNvSpPr>
            <a:spLocks noGrp="1"/>
          </p:cNvSpPr>
          <p:nvPr>
            <p:ph type="sldNum" sz="quarter" idx="4"/>
          </p:nvPr>
        </p:nvSpPr>
        <p:spPr>
          <a:xfrm>
            <a:off x="10312068" y="5962785"/>
            <a:ext cx="479389" cy="345009"/>
          </a:xfrm>
          <a:prstGeom prst="rect">
            <a:avLst/>
          </a:prstGeom>
        </p:spPr>
        <p:txBody>
          <a:bodyPr vert="horz" lIns="0" tIns="0" rIns="0" bIns="0" rtlCol="0" anchor="ctr"/>
          <a:lstStyle>
            <a:lvl1pPr algn="r">
              <a:defRPr sz="756" b="0" i="0">
                <a:solidFill>
                  <a:schemeClr val="tx2"/>
                </a:solidFill>
                <a:latin typeface="+mj-lt"/>
              </a:defRPr>
            </a:lvl1pPr>
          </a:lstStyle>
          <a:p>
            <a:fld id="{2669DC3F-86DD-5E47-9F88-47928C21BE2F}" type="slidenum">
              <a:rPr lang="nb-NO" smtClean="0"/>
              <a:pPr/>
              <a:t>‹#›</a:t>
            </a:fld>
            <a:endParaRPr lang="nb-NO"/>
          </a:p>
        </p:txBody>
      </p:sp>
      <p:grpSp>
        <p:nvGrpSpPr>
          <p:cNvPr id="177" name="Gruppe 176">
            <a:extLst>
              <a:ext uri="{FF2B5EF4-FFF2-40B4-BE49-F238E27FC236}">
                <a16:creationId xmlns:a16="http://schemas.microsoft.com/office/drawing/2014/main" id="{48477839-3515-1942-B821-11A00C3EFA81}"/>
              </a:ext>
            </a:extLst>
          </p:cNvPr>
          <p:cNvGrpSpPr>
            <a:grpSpLocks noChangeAspect="1"/>
          </p:cNvGrpSpPr>
          <p:nvPr/>
        </p:nvGrpSpPr>
        <p:grpSpPr>
          <a:xfrm>
            <a:off x="645983" y="5994175"/>
            <a:ext cx="1402599" cy="252000"/>
            <a:chOff x="1600361" y="2673408"/>
            <a:chExt cx="8357207" cy="1501534"/>
          </a:xfrm>
        </p:grpSpPr>
        <p:grpSp>
          <p:nvGrpSpPr>
            <p:cNvPr id="158" name="Grafikk 156">
              <a:extLst>
                <a:ext uri="{FF2B5EF4-FFF2-40B4-BE49-F238E27FC236}">
                  <a16:creationId xmlns:a16="http://schemas.microsoft.com/office/drawing/2014/main" id="{14976E96-6D37-1A41-936F-5C9E63532969}"/>
                </a:ext>
              </a:extLst>
            </p:cNvPr>
            <p:cNvGrpSpPr/>
            <p:nvPr/>
          </p:nvGrpSpPr>
          <p:grpSpPr>
            <a:xfrm>
              <a:off x="3581936" y="3109680"/>
              <a:ext cx="6375632" cy="597818"/>
              <a:chOff x="3581936" y="3109680"/>
              <a:chExt cx="6375632" cy="597818"/>
            </a:xfrm>
            <a:solidFill>
              <a:srgbClr val="1A1935"/>
            </a:solidFill>
          </p:grpSpPr>
          <p:sp>
            <p:nvSpPr>
              <p:cNvPr id="159" name="Grafikk 156">
                <a:extLst>
                  <a:ext uri="{FF2B5EF4-FFF2-40B4-BE49-F238E27FC236}">
                    <a16:creationId xmlns:a16="http://schemas.microsoft.com/office/drawing/2014/main" id="{0FF3BB26-851E-3F45-BC2F-7623FF4A21D1}"/>
                  </a:ext>
                </a:extLst>
              </p:cNvPr>
              <p:cNvSpPr/>
              <p:nvPr/>
            </p:nvSpPr>
            <p:spPr>
              <a:xfrm>
                <a:off x="3581936" y="3121106"/>
                <a:ext cx="440028" cy="573948"/>
              </a:xfrm>
              <a:custGeom>
                <a:avLst/>
                <a:gdLst>
                  <a:gd name="connsiteX0" fmla="*/ 0 w 440028"/>
                  <a:gd name="connsiteY0" fmla="*/ 573948 h 573948"/>
                  <a:gd name="connsiteX1" fmla="*/ 0 w 440028"/>
                  <a:gd name="connsiteY1" fmla="*/ 0 h 573948"/>
                  <a:gd name="connsiteX2" fmla="*/ 440028 w 440028"/>
                  <a:gd name="connsiteY2" fmla="*/ 0 h 573948"/>
                  <a:gd name="connsiteX3" fmla="*/ 440028 w 440028"/>
                  <a:gd name="connsiteY3" fmla="*/ 127931 h 573948"/>
                  <a:gd name="connsiteX4" fmla="*/ 167372 w 440028"/>
                  <a:gd name="connsiteY4" fmla="*/ 127931 h 573948"/>
                  <a:gd name="connsiteX5" fmla="*/ 167372 w 440028"/>
                  <a:gd name="connsiteY5" fmla="*/ 232047 h 573948"/>
                  <a:gd name="connsiteX6" fmla="*/ 410192 w 440028"/>
                  <a:gd name="connsiteY6" fmla="*/ 232047 h 573948"/>
                  <a:gd name="connsiteX7" fmla="*/ 410192 w 440028"/>
                  <a:gd name="connsiteY7" fmla="*/ 358315 h 573948"/>
                  <a:gd name="connsiteX8" fmla="*/ 167372 w 440028"/>
                  <a:gd name="connsiteY8" fmla="*/ 358315 h 573948"/>
                  <a:gd name="connsiteX9" fmla="*/ 167372 w 440028"/>
                  <a:gd name="connsiteY9" fmla="*/ 573948 h 5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28" h="573948">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0" name="Grafikk 156">
                <a:extLst>
                  <a:ext uri="{FF2B5EF4-FFF2-40B4-BE49-F238E27FC236}">
                    <a16:creationId xmlns:a16="http://schemas.microsoft.com/office/drawing/2014/main" id="{5054F0EF-22B0-7442-B706-BA2861637D30}"/>
                  </a:ext>
                </a:extLst>
              </p:cNvPr>
              <p:cNvSpPr/>
              <p:nvPr/>
            </p:nvSpPr>
            <p:spPr>
              <a:xfrm>
                <a:off x="4046112" y="3268669"/>
                <a:ext cx="458054" cy="438668"/>
              </a:xfrm>
              <a:custGeom>
                <a:avLst/>
                <a:gdLst>
                  <a:gd name="connsiteX0" fmla="*/ 457951 w 458054"/>
                  <a:gd name="connsiteY0" fmla="*/ 254200 h 438668"/>
                  <a:gd name="connsiteX1" fmla="*/ 156049 w 458054"/>
                  <a:gd name="connsiteY1" fmla="*/ 254200 h 438668"/>
                  <a:gd name="connsiteX2" fmla="*/ 231498 w 458054"/>
                  <a:gd name="connsiteY2" fmla="*/ 341955 h 438668"/>
                  <a:gd name="connsiteX3" fmla="*/ 301258 w 458054"/>
                  <a:gd name="connsiteY3" fmla="*/ 283702 h 438668"/>
                  <a:gd name="connsiteX4" fmla="*/ 453819 w 458054"/>
                  <a:gd name="connsiteY4" fmla="*/ 295986 h 438668"/>
                  <a:gd name="connsiteX5" fmla="*/ 230693 w 458054"/>
                  <a:gd name="connsiteY5" fmla="*/ 438668 h 438668"/>
                  <a:gd name="connsiteX6" fmla="*/ 63321 w 458054"/>
                  <a:gd name="connsiteY6" fmla="*/ 382132 h 438668"/>
                  <a:gd name="connsiteX7" fmla="*/ 0 w 458054"/>
                  <a:gd name="connsiteY7" fmla="*/ 218100 h 438668"/>
                  <a:gd name="connsiteX8" fmla="*/ 63160 w 458054"/>
                  <a:gd name="connsiteY8" fmla="*/ 56537 h 438668"/>
                  <a:gd name="connsiteX9" fmla="*/ 228868 w 458054"/>
                  <a:gd name="connsiteY9" fmla="*/ 0 h 438668"/>
                  <a:gd name="connsiteX10" fmla="*/ 401177 w 458054"/>
                  <a:gd name="connsiteY10" fmla="*/ 63939 h 438668"/>
                  <a:gd name="connsiteX11" fmla="*/ 457951 w 458054"/>
                  <a:gd name="connsiteY11" fmla="*/ 254200 h 438668"/>
                  <a:gd name="connsiteX12" fmla="*/ 172416 w 458054"/>
                  <a:gd name="connsiteY12" fmla="*/ 120529 h 438668"/>
                  <a:gd name="connsiteX13" fmla="*/ 156854 w 458054"/>
                  <a:gd name="connsiteY13" fmla="*/ 163173 h 438668"/>
                  <a:gd name="connsiteX14" fmla="*/ 301258 w 458054"/>
                  <a:gd name="connsiteY14" fmla="*/ 163173 h 438668"/>
                  <a:gd name="connsiteX15" fmla="*/ 284033 w 458054"/>
                  <a:gd name="connsiteY15" fmla="*/ 116399 h 438668"/>
                  <a:gd name="connsiteX16" fmla="*/ 230693 w 458054"/>
                  <a:gd name="connsiteY16" fmla="*/ 95908 h 438668"/>
                  <a:gd name="connsiteX17" fmla="*/ 172416 w 458054"/>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054" h="438668">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1" name="Grafikk 156">
                <a:extLst>
                  <a:ext uri="{FF2B5EF4-FFF2-40B4-BE49-F238E27FC236}">
                    <a16:creationId xmlns:a16="http://schemas.microsoft.com/office/drawing/2014/main" id="{783A4B9C-DA70-6146-9025-F17E828F4B0B}"/>
                  </a:ext>
                </a:extLst>
              </p:cNvPr>
              <p:cNvSpPr/>
              <p:nvPr/>
            </p:nvSpPr>
            <p:spPr>
              <a:xfrm>
                <a:off x="4563896"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2" name="Grafikk 156">
                <a:extLst>
                  <a:ext uri="{FF2B5EF4-FFF2-40B4-BE49-F238E27FC236}">
                    <a16:creationId xmlns:a16="http://schemas.microsoft.com/office/drawing/2014/main" id="{0AD28E4B-2D5A-0149-83F4-6096010CAEC3}"/>
                  </a:ext>
                </a:extLst>
              </p:cNvPr>
              <p:cNvSpPr/>
              <p:nvPr/>
            </p:nvSpPr>
            <p:spPr>
              <a:xfrm>
                <a:off x="4798507" y="3121106"/>
                <a:ext cx="155619" cy="573948"/>
              </a:xfrm>
              <a:custGeom>
                <a:avLst/>
                <a:gdLst>
                  <a:gd name="connsiteX0" fmla="*/ 0 w 155619"/>
                  <a:gd name="connsiteY0" fmla="*/ 573948 h 573948"/>
                  <a:gd name="connsiteX1" fmla="*/ 0 w 155619"/>
                  <a:gd name="connsiteY1" fmla="*/ 0 h 573948"/>
                  <a:gd name="connsiteX2" fmla="*/ 155620 w 155619"/>
                  <a:gd name="connsiteY2" fmla="*/ 0 h 573948"/>
                  <a:gd name="connsiteX3" fmla="*/ 155620 w 155619"/>
                  <a:gd name="connsiteY3" fmla="*/ 573948 h 573948"/>
                </a:gdLst>
                <a:ahLst/>
                <a:cxnLst>
                  <a:cxn ang="0">
                    <a:pos x="connsiteX0" y="connsiteY0"/>
                  </a:cxn>
                  <a:cxn ang="0">
                    <a:pos x="connsiteX1" y="connsiteY1"/>
                  </a:cxn>
                  <a:cxn ang="0">
                    <a:pos x="connsiteX2" y="connsiteY2"/>
                  </a:cxn>
                  <a:cxn ang="0">
                    <a:pos x="connsiteX3" y="connsiteY3"/>
                  </a:cxn>
                </a:cxnLst>
                <a:rect l="l" t="t" r="r" b="b"/>
                <a:pathLst>
                  <a:path w="155619" h="573948">
                    <a:moveTo>
                      <a:pt x="0" y="573948"/>
                    </a:moveTo>
                    <a:lnTo>
                      <a:pt x="0" y="0"/>
                    </a:lnTo>
                    <a:lnTo>
                      <a:pt x="155620" y="0"/>
                    </a:lnTo>
                    <a:lnTo>
                      <a:pt x="155620" y="573948"/>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3" name="Grafikk 156">
                <a:extLst>
                  <a:ext uri="{FF2B5EF4-FFF2-40B4-BE49-F238E27FC236}">
                    <a16:creationId xmlns:a16="http://schemas.microsoft.com/office/drawing/2014/main" id="{341B234D-1BB5-3F48-9C71-D162AFE0E4E0}"/>
                  </a:ext>
                </a:extLst>
              </p:cNvPr>
              <p:cNvSpPr/>
              <p:nvPr/>
            </p:nvSpPr>
            <p:spPr>
              <a:xfrm>
                <a:off x="5014335" y="3268669"/>
                <a:ext cx="457773" cy="438668"/>
              </a:xfrm>
              <a:custGeom>
                <a:avLst/>
                <a:gdLst>
                  <a:gd name="connsiteX0" fmla="*/ 457683 w 457773"/>
                  <a:gd name="connsiteY0" fmla="*/ 254200 h 438668"/>
                  <a:gd name="connsiteX1" fmla="*/ 155781 w 457773"/>
                  <a:gd name="connsiteY1" fmla="*/ 254200 h 438668"/>
                  <a:gd name="connsiteX2" fmla="*/ 231283 w 457773"/>
                  <a:gd name="connsiteY2" fmla="*/ 341955 h 438668"/>
                  <a:gd name="connsiteX3" fmla="*/ 301044 w 457773"/>
                  <a:gd name="connsiteY3" fmla="*/ 283702 h 438668"/>
                  <a:gd name="connsiteX4" fmla="*/ 453658 w 457773"/>
                  <a:gd name="connsiteY4" fmla="*/ 295986 h 438668"/>
                  <a:gd name="connsiteX5" fmla="*/ 230478 w 457773"/>
                  <a:gd name="connsiteY5" fmla="*/ 438668 h 438668"/>
                  <a:gd name="connsiteX6" fmla="*/ 63160 w 457773"/>
                  <a:gd name="connsiteY6" fmla="*/ 382132 h 438668"/>
                  <a:gd name="connsiteX7" fmla="*/ 0 w 457773"/>
                  <a:gd name="connsiteY7" fmla="*/ 218100 h 438668"/>
                  <a:gd name="connsiteX8" fmla="*/ 63160 w 457773"/>
                  <a:gd name="connsiteY8" fmla="*/ 56537 h 438668"/>
                  <a:gd name="connsiteX9" fmla="*/ 228868 w 457773"/>
                  <a:gd name="connsiteY9" fmla="*/ 0 h 438668"/>
                  <a:gd name="connsiteX10" fmla="*/ 401123 w 457773"/>
                  <a:gd name="connsiteY10" fmla="*/ 63939 h 438668"/>
                  <a:gd name="connsiteX11" fmla="*/ 457683 w 457773"/>
                  <a:gd name="connsiteY11" fmla="*/ 254200 h 438668"/>
                  <a:gd name="connsiteX12" fmla="*/ 172201 w 457773"/>
                  <a:gd name="connsiteY12" fmla="*/ 120529 h 438668"/>
                  <a:gd name="connsiteX13" fmla="*/ 156586 w 457773"/>
                  <a:gd name="connsiteY13" fmla="*/ 163173 h 438668"/>
                  <a:gd name="connsiteX14" fmla="*/ 300990 w 457773"/>
                  <a:gd name="connsiteY14" fmla="*/ 163173 h 438668"/>
                  <a:gd name="connsiteX15" fmla="*/ 283765 w 457773"/>
                  <a:gd name="connsiteY15" fmla="*/ 116399 h 438668"/>
                  <a:gd name="connsiteX16" fmla="*/ 230425 w 457773"/>
                  <a:gd name="connsiteY16" fmla="*/ 95908 h 438668"/>
                  <a:gd name="connsiteX17" fmla="*/ 172201 w 457773"/>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773" h="438668">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4" name="Grafikk 156">
                <a:extLst>
                  <a:ext uri="{FF2B5EF4-FFF2-40B4-BE49-F238E27FC236}">
                    <a16:creationId xmlns:a16="http://schemas.microsoft.com/office/drawing/2014/main" id="{AB059B2B-BC35-B74C-8138-63804D241AA9}"/>
                  </a:ext>
                </a:extLst>
              </p:cNvPr>
              <p:cNvSpPr/>
              <p:nvPr/>
            </p:nvSpPr>
            <p:spPr>
              <a:xfrm>
                <a:off x="5508079" y="3268669"/>
                <a:ext cx="428866" cy="438721"/>
              </a:xfrm>
              <a:custGeom>
                <a:avLst/>
                <a:gdLst>
                  <a:gd name="connsiteX0" fmla="*/ 0 w 428866"/>
                  <a:gd name="connsiteY0" fmla="*/ 304193 h 438721"/>
                  <a:gd name="connsiteX1" fmla="*/ 151756 w 428866"/>
                  <a:gd name="connsiteY1" fmla="*/ 287832 h 438721"/>
                  <a:gd name="connsiteX2" fmla="*/ 218243 w 428866"/>
                  <a:gd name="connsiteY2" fmla="*/ 350109 h 438721"/>
                  <a:gd name="connsiteX3" fmla="*/ 277272 w 428866"/>
                  <a:gd name="connsiteY3" fmla="*/ 313204 h 438721"/>
                  <a:gd name="connsiteX4" fmla="*/ 185402 w 428866"/>
                  <a:gd name="connsiteY4" fmla="*/ 271419 h 438721"/>
                  <a:gd name="connsiteX5" fmla="*/ 12289 w 428866"/>
                  <a:gd name="connsiteY5" fmla="*/ 134476 h 438721"/>
                  <a:gd name="connsiteX6" fmla="*/ 210838 w 428866"/>
                  <a:gd name="connsiteY6" fmla="*/ 0 h 438721"/>
                  <a:gd name="connsiteX7" fmla="*/ 415130 w 428866"/>
                  <a:gd name="connsiteY7" fmla="*/ 126269 h 438721"/>
                  <a:gd name="connsiteX8" fmla="*/ 271315 w 428866"/>
                  <a:gd name="connsiteY8" fmla="*/ 145955 h 438721"/>
                  <a:gd name="connsiteX9" fmla="*/ 211428 w 428866"/>
                  <a:gd name="connsiteY9" fmla="*/ 86951 h 438721"/>
                  <a:gd name="connsiteX10" fmla="*/ 160611 w 428866"/>
                  <a:gd name="connsiteY10" fmla="*/ 120583 h 438721"/>
                  <a:gd name="connsiteX11" fmla="*/ 241801 w 428866"/>
                  <a:gd name="connsiteY11" fmla="*/ 159096 h 438721"/>
                  <a:gd name="connsiteX12" fmla="*/ 428867 w 428866"/>
                  <a:gd name="connsiteY12" fmla="*/ 303442 h 438721"/>
                  <a:gd name="connsiteX13" fmla="*/ 216365 w 428866"/>
                  <a:gd name="connsiteY13" fmla="*/ 438722 h 438721"/>
                  <a:gd name="connsiteX14" fmla="*/ 0 w 428866"/>
                  <a:gd name="connsiteY14" fmla="*/ 304193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866" h="438721">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5" name="Grafikk 156">
                <a:extLst>
                  <a:ext uri="{FF2B5EF4-FFF2-40B4-BE49-F238E27FC236}">
                    <a16:creationId xmlns:a16="http://schemas.microsoft.com/office/drawing/2014/main" id="{87F1F3F3-C37F-EA44-B4AC-03FF0850ABDF}"/>
                  </a:ext>
                </a:extLst>
              </p:cNvPr>
              <p:cNvSpPr/>
              <p:nvPr/>
            </p:nvSpPr>
            <p:spPr>
              <a:xfrm>
                <a:off x="5965064" y="3109680"/>
                <a:ext cx="293585" cy="585373"/>
              </a:xfrm>
              <a:custGeom>
                <a:avLst/>
                <a:gdLst>
                  <a:gd name="connsiteX0" fmla="*/ 59028 w 293585"/>
                  <a:gd name="connsiteY0" fmla="*/ 585374 h 585373"/>
                  <a:gd name="connsiteX1" fmla="*/ 59028 w 293585"/>
                  <a:gd name="connsiteY1" fmla="*/ 278660 h 585373"/>
                  <a:gd name="connsiteX2" fmla="*/ 0 w 293585"/>
                  <a:gd name="connsiteY2" fmla="*/ 278660 h 585373"/>
                  <a:gd name="connsiteX3" fmla="*/ 0 w 293585"/>
                  <a:gd name="connsiteY3" fmla="*/ 171380 h 585373"/>
                  <a:gd name="connsiteX4" fmla="*/ 59028 w 293585"/>
                  <a:gd name="connsiteY4" fmla="*/ 171380 h 585373"/>
                  <a:gd name="connsiteX5" fmla="*/ 59028 w 293585"/>
                  <a:gd name="connsiteY5" fmla="*/ 136085 h 585373"/>
                  <a:gd name="connsiteX6" fmla="*/ 224736 w 293585"/>
                  <a:gd name="connsiteY6" fmla="*/ 0 h 585373"/>
                  <a:gd name="connsiteX7" fmla="*/ 291921 w 293585"/>
                  <a:gd name="connsiteY7" fmla="*/ 5525 h 585373"/>
                  <a:gd name="connsiteX8" fmla="*/ 290311 w 293585"/>
                  <a:gd name="connsiteY8" fmla="*/ 116238 h 585373"/>
                  <a:gd name="connsiteX9" fmla="*/ 250118 w 293585"/>
                  <a:gd name="connsiteY9" fmla="*/ 112108 h 585373"/>
                  <a:gd name="connsiteX10" fmla="*/ 210731 w 293585"/>
                  <a:gd name="connsiteY10" fmla="*/ 142468 h 585373"/>
                  <a:gd name="connsiteX11" fmla="*/ 210731 w 293585"/>
                  <a:gd name="connsiteY11" fmla="*/ 171165 h 585373"/>
                  <a:gd name="connsiteX12" fmla="*/ 293585 w 293585"/>
                  <a:gd name="connsiteY12" fmla="*/ 171165 h 585373"/>
                  <a:gd name="connsiteX13" fmla="*/ 293585 w 293585"/>
                  <a:gd name="connsiteY13" fmla="*/ 278445 h 585373"/>
                  <a:gd name="connsiteX14" fmla="*/ 212395 w 293585"/>
                  <a:gd name="connsiteY14" fmla="*/ 278445 h 585373"/>
                  <a:gd name="connsiteX15" fmla="*/ 212395 w 293585"/>
                  <a:gd name="connsiteY15" fmla="*/ 585374 h 5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585" h="585373">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6" name="Grafikk 156">
                <a:extLst>
                  <a:ext uri="{FF2B5EF4-FFF2-40B4-BE49-F238E27FC236}">
                    <a16:creationId xmlns:a16="http://schemas.microsoft.com/office/drawing/2014/main" id="{38F17CEC-750F-864B-B25C-68E8769E1FBD}"/>
                  </a:ext>
                </a:extLst>
              </p:cNvPr>
              <p:cNvSpPr/>
              <p:nvPr/>
            </p:nvSpPr>
            <p:spPr>
              <a:xfrm>
                <a:off x="6280007" y="3268669"/>
                <a:ext cx="467610" cy="438829"/>
              </a:xfrm>
              <a:custGeom>
                <a:avLst/>
                <a:gdLst>
                  <a:gd name="connsiteX0" fmla="*/ 0 w 467610"/>
                  <a:gd name="connsiteY0" fmla="*/ 218905 h 438829"/>
                  <a:gd name="connsiteX1" fmla="*/ 234664 w 467610"/>
                  <a:gd name="connsiteY1" fmla="*/ 0 h 438829"/>
                  <a:gd name="connsiteX2" fmla="*/ 467611 w 467610"/>
                  <a:gd name="connsiteY2" fmla="*/ 218905 h 438829"/>
                  <a:gd name="connsiteX3" fmla="*/ 234664 w 467610"/>
                  <a:gd name="connsiteY3" fmla="*/ 438829 h 438829"/>
                  <a:gd name="connsiteX4" fmla="*/ 0 w 467610"/>
                  <a:gd name="connsiteY4" fmla="*/ 218905 h 438829"/>
                  <a:gd name="connsiteX5" fmla="*/ 282208 w 467610"/>
                  <a:gd name="connsiteY5" fmla="*/ 316530 h 438829"/>
                  <a:gd name="connsiteX6" fmla="*/ 301097 w 467610"/>
                  <a:gd name="connsiteY6" fmla="*/ 218905 h 438829"/>
                  <a:gd name="connsiteX7" fmla="*/ 282208 w 467610"/>
                  <a:gd name="connsiteY7" fmla="*/ 122997 h 438829"/>
                  <a:gd name="connsiteX8" fmla="*/ 234664 w 467610"/>
                  <a:gd name="connsiteY8" fmla="*/ 103311 h 438829"/>
                  <a:gd name="connsiteX9" fmla="*/ 186368 w 467610"/>
                  <a:gd name="connsiteY9" fmla="*/ 122138 h 438829"/>
                  <a:gd name="connsiteX10" fmla="*/ 166674 w 467610"/>
                  <a:gd name="connsiteY10" fmla="*/ 218690 h 438829"/>
                  <a:gd name="connsiteX11" fmla="*/ 187173 w 467610"/>
                  <a:gd name="connsiteY11" fmla="*/ 316315 h 438829"/>
                  <a:gd name="connsiteX12" fmla="*/ 234771 w 467610"/>
                  <a:gd name="connsiteY12" fmla="*/ 335143 h 438829"/>
                  <a:gd name="connsiteX13" fmla="*/ 282208 w 467610"/>
                  <a:gd name="connsiteY13" fmla="*/ 316530 h 4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610" h="438829">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7" name="Grafikk 156">
                <a:extLst>
                  <a:ext uri="{FF2B5EF4-FFF2-40B4-BE49-F238E27FC236}">
                    <a16:creationId xmlns:a16="http://schemas.microsoft.com/office/drawing/2014/main" id="{EDB2D53C-D585-4E40-A8D4-0E1EBB103595}"/>
                  </a:ext>
                </a:extLst>
              </p:cNvPr>
              <p:cNvSpPr/>
              <p:nvPr/>
            </p:nvSpPr>
            <p:spPr>
              <a:xfrm>
                <a:off x="6806698" y="3270995"/>
                <a:ext cx="302707" cy="424059"/>
              </a:xfrm>
              <a:custGeom>
                <a:avLst/>
                <a:gdLst>
                  <a:gd name="connsiteX0" fmla="*/ 302707 w 302707"/>
                  <a:gd name="connsiteY0" fmla="*/ 88 h 424059"/>
                  <a:gd name="connsiteX1" fmla="*/ 299434 w 302707"/>
                  <a:gd name="connsiteY1" fmla="*/ 139552 h 424059"/>
                  <a:gd name="connsiteX2" fmla="*/ 273998 w 302707"/>
                  <a:gd name="connsiteY2" fmla="*/ 137943 h 424059"/>
                  <a:gd name="connsiteX3" fmla="*/ 157498 w 302707"/>
                  <a:gd name="connsiteY3" fmla="*/ 266679 h 424059"/>
                  <a:gd name="connsiteX4" fmla="*/ 157498 w 302707"/>
                  <a:gd name="connsiteY4" fmla="*/ 424059 h 424059"/>
                  <a:gd name="connsiteX5" fmla="*/ 0 w 302707"/>
                  <a:gd name="connsiteY5" fmla="*/ 424059 h 424059"/>
                  <a:gd name="connsiteX6" fmla="*/ 0 w 302707"/>
                  <a:gd name="connsiteY6" fmla="*/ 9958 h 424059"/>
                  <a:gd name="connsiteX7" fmla="*/ 153259 w 302707"/>
                  <a:gd name="connsiteY7" fmla="*/ 9958 h 424059"/>
                  <a:gd name="connsiteX8" fmla="*/ 153259 w 302707"/>
                  <a:gd name="connsiteY8" fmla="*/ 91974 h 424059"/>
                  <a:gd name="connsiteX9" fmla="*/ 281243 w 302707"/>
                  <a:gd name="connsiteY9" fmla="*/ 786 h 424059"/>
                  <a:gd name="connsiteX10" fmla="*/ 302707 w 302707"/>
                  <a:gd name="connsiteY10" fmla="*/ 88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707" h="424059">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8" name="Grafikk 156">
                <a:extLst>
                  <a:ext uri="{FF2B5EF4-FFF2-40B4-BE49-F238E27FC236}">
                    <a16:creationId xmlns:a16="http://schemas.microsoft.com/office/drawing/2014/main" id="{9AB6F962-0F1C-1748-925E-8CE8CE41E017}"/>
                  </a:ext>
                </a:extLst>
              </p:cNvPr>
              <p:cNvSpPr/>
              <p:nvPr/>
            </p:nvSpPr>
            <p:spPr>
              <a:xfrm>
                <a:off x="7156146" y="3121106"/>
                <a:ext cx="456126" cy="586231"/>
              </a:xfrm>
              <a:custGeom>
                <a:avLst/>
                <a:gdLst>
                  <a:gd name="connsiteX0" fmla="*/ 456127 w 456126"/>
                  <a:gd name="connsiteY0" fmla="*/ 364859 h 586231"/>
                  <a:gd name="connsiteX1" fmla="*/ 274803 w 456126"/>
                  <a:gd name="connsiteY1" fmla="*/ 586232 h 586231"/>
                  <a:gd name="connsiteX2" fmla="*/ 154224 w 456126"/>
                  <a:gd name="connsiteY2" fmla="*/ 519826 h 586231"/>
                  <a:gd name="connsiteX3" fmla="*/ 154224 w 456126"/>
                  <a:gd name="connsiteY3" fmla="*/ 573948 h 586231"/>
                  <a:gd name="connsiteX4" fmla="*/ 0 w 456126"/>
                  <a:gd name="connsiteY4" fmla="*/ 573948 h 586231"/>
                  <a:gd name="connsiteX5" fmla="*/ 0 w 456126"/>
                  <a:gd name="connsiteY5" fmla="*/ 0 h 586231"/>
                  <a:gd name="connsiteX6" fmla="*/ 155029 w 456126"/>
                  <a:gd name="connsiteY6" fmla="*/ 0 h 586231"/>
                  <a:gd name="connsiteX7" fmla="*/ 155029 w 456126"/>
                  <a:gd name="connsiteY7" fmla="*/ 208284 h 586231"/>
                  <a:gd name="connsiteX8" fmla="*/ 277271 w 456126"/>
                  <a:gd name="connsiteY8" fmla="*/ 146759 h 586231"/>
                  <a:gd name="connsiteX9" fmla="*/ 456127 w 456126"/>
                  <a:gd name="connsiteY9" fmla="*/ 364859 h 586231"/>
                  <a:gd name="connsiteX10" fmla="*/ 289775 w 456126"/>
                  <a:gd name="connsiteY10" fmla="*/ 364859 h 586231"/>
                  <a:gd name="connsiteX11" fmla="*/ 221731 w 456126"/>
                  <a:gd name="connsiteY11" fmla="*/ 251679 h 586231"/>
                  <a:gd name="connsiteX12" fmla="*/ 173435 w 456126"/>
                  <a:gd name="connsiteY12" fmla="*/ 272169 h 586231"/>
                  <a:gd name="connsiteX13" fmla="*/ 152883 w 456126"/>
                  <a:gd name="connsiteY13" fmla="*/ 365664 h 586231"/>
                  <a:gd name="connsiteX14" fmla="*/ 220980 w 456126"/>
                  <a:gd name="connsiteY14" fmla="*/ 482117 h 586231"/>
                  <a:gd name="connsiteX15" fmla="*/ 266915 w 456126"/>
                  <a:gd name="connsiteY15" fmla="*/ 464898 h 586231"/>
                  <a:gd name="connsiteX16" fmla="*/ 289560 w 456126"/>
                  <a:gd name="connsiteY16" fmla="*/ 364859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126" h="586231">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69" name="Grafikk 156">
                <a:extLst>
                  <a:ext uri="{FF2B5EF4-FFF2-40B4-BE49-F238E27FC236}">
                    <a16:creationId xmlns:a16="http://schemas.microsoft.com/office/drawing/2014/main" id="{FA485DEC-B0CA-064D-8AC1-8E24470879F4}"/>
                  </a:ext>
                </a:extLst>
              </p:cNvPr>
              <p:cNvSpPr/>
              <p:nvPr/>
            </p:nvSpPr>
            <p:spPr>
              <a:xfrm>
                <a:off x="7669637" y="3280953"/>
                <a:ext cx="427202" cy="426384"/>
              </a:xfrm>
              <a:custGeom>
                <a:avLst/>
                <a:gdLst>
                  <a:gd name="connsiteX0" fmla="*/ 271583 w 427202"/>
                  <a:gd name="connsiteY0" fmla="*/ 0 h 426384"/>
                  <a:gd name="connsiteX1" fmla="*/ 427203 w 427202"/>
                  <a:gd name="connsiteY1" fmla="*/ 0 h 426384"/>
                  <a:gd name="connsiteX2" fmla="*/ 427203 w 427202"/>
                  <a:gd name="connsiteY2" fmla="*/ 414101 h 426384"/>
                  <a:gd name="connsiteX3" fmla="*/ 276252 w 427202"/>
                  <a:gd name="connsiteY3" fmla="*/ 414101 h 426384"/>
                  <a:gd name="connsiteX4" fmla="*/ 276252 w 427202"/>
                  <a:gd name="connsiteY4" fmla="*/ 355902 h 426384"/>
                  <a:gd name="connsiteX5" fmla="*/ 153205 w 427202"/>
                  <a:gd name="connsiteY5" fmla="*/ 426385 h 426384"/>
                  <a:gd name="connsiteX6" fmla="*/ 37563 w 427202"/>
                  <a:gd name="connsiteY6" fmla="*/ 382132 h 426384"/>
                  <a:gd name="connsiteX7" fmla="*/ 0 w 427202"/>
                  <a:gd name="connsiteY7" fmla="*/ 241058 h 426384"/>
                  <a:gd name="connsiteX8" fmla="*/ 0 w 427202"/>
                  <a:gd name="connsiteY8" fmla="*/ 0 h 426384"/>
                  <a:gd name="connsiteX9" fmla="*/ 159162 w 427202"/>
                  <a:gd name="connsiteY9" fmla="*/ 0 h 426384"/>
                  <a:gd name="connsiteX10" fmla="*/ 159162 w 427202"/>
                  <a:gd name="connsiteY10" fmla="*/ 236982 h 426384"/>
                  <a:gd name="connsiteX11" fmla="*/ 172309 w 427202"/>
                  <a:gd name="connsiteY11" fmla="*/ 296844 h 426384"/>
                  <a:gd name="connsiteX12" fmla="*/ 213306 w 427202"/>
                  <a:gd name="connsiteY12" fmla="*/ 310790 h 426384"/>
                  <a:gd name="connsiteX13" fmla="*/ 271583 w 427202"/>
                  <a:gd name="connsiteY13" fmla="*/ 226307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02" h="426384">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0" name="Grafikk 156">
                <a:extLst>
                  <a:ext uri="{FF2B5EF4-FFF2-40B4-BE49-F238E27FC236}">
                    <a16:creationId xmlns:a16="http://schemas.microsoft.com/office/drawing/2014/main" id="{5CF92554-60F2-6841-B8C6-D64D2C2D8F7C}"/>
                  </a:ext>
                </a:extLst>
              </p:cNvPr>
              <p:cNvSpPr/>
              <p:nvPr/>
            </p:nvSpPr>
            <p:spPr>
              <a:xfrm>
                <a:off x="8175776" y="3268669"/>
                <a:ext cx="429886" cy="426384"/>
              </a:xfrm>
              <a:custGeom>
                <a:avLst/>
                <a:gdLst>
                  <a:gd name="connsiteX0" fmla="*/ 429887 w 429886"/>
                  <a:gd name="connsiteY0" fmla="*/ 171380 h 426384"/>
                  <a:gd name="connsiteX1" fmla="*/ 429887 w 429886"/>
                  <a:gd name="connsiteY1" fmla="*/ 426385 h 426384"/>
                  <a:gd name="connsiteX2" fmla="*/ 271584 w 429886"/>
                  <a:gd name="connsiteY2" fmla="*/ 426385 h 426384"/>
                  <a:gd name="connsiteX3" fmla="*/ 271584 w 429886"/>
                  <a:gd name="connsiteY3" fmla="*/ 186936 h 426384"/>
                  <a:gd name="connsiteX4" fmla="*/ 255968 w 429886"/>
                  <a:gd name="connsiteY4" fmla="*/ 127931 h 426384"/>
                  <a:gd name="connsiteX5" fmla="*/ 216580 w 429886"/>
                  <a:gd name="connsiteY5" fmla="*/ 115648 h 426384"/>
                  <a:gd name="connsiteX6" fmla="*/ 157552 w 429886"/>
                  <a:gd name="connsiteY6" fmla="*/ 200131 h 426384"/>
                  <a:gd name="connsiteX7" fmla="*/ 157552 w 429886"/>
                  <a:gd name="connsiteY7" fmla="*/ 426385 h 426384"/>
                  <a:gd name="connsiteX8" fmla="*/ 0 w 429886"/>
                  <a:gd name="connsiteY8" fmla="*/ 426385 h 426384"/>
                  <a:gd name="connsiteX9" fmla="*/ 0 w 429886"/>
                  <a:gd name="connsiteY9" fmla="*/ 12284 h 426384"/>
                  <a:gd name="connsiteX10" fmla="*/ 154278 w 429886"/>
                  <a:gd name="connsiteY10" fmla="*/ 12284 h 426384"/>
                  <a:gd name="connsiteX11" fmla="*/ 154278 w 429886"/>
                  <a:gd name="connsiteY11" fmla="*/ 72950 h 426384"/>
                  <a:gd name="connsiteX12" fmla="*/ 282209 w 429886"/>
                  <a:gd name="connsiteY12" fmla="*/ 0 h 426384"/>
                  <a:gd name="connsiteX13" fmla="*/ 390498 w 429886"/>
                  <a:gd name="connsiteY13" fmla="*/ 36046 h 426384"/>
                  <a:gd name="connsiteX14" fmla="*/ 429887 w 429886"/>
                  <a:gd name="connsiteY14" fmla="*/ 171380 h 4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886" h="426384">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1" name="Grafikk 156">
                <a:extLst>
                  <a:ext uri="{FF2B5EF4-FFF2-40B4-BE49-F238E27FC236}">
                    <a16:creationId xmlns:a16="http://schemas.microsoft.com/office/drawing/2014/main" id="{7AB29F94-EDF5-5D42-869F-1B9E19B7E658}"/>
                  </a:ext>
                </a:extLst>
              </p:cNvPr>
              <p:cNvSpPr/>
              <p:nvPr/>
            </p:nvSpPr>
            <p:spPr>
              <a:xfrm>
                <a:off x="8663135" y="3121052"/>
                <a:ext cx="455267" cy="586231"/>
              </a:xfrm>
              <a:custGeom>
                <a:avLst/>
                <a:gdLst>
                  <a:gd name="connsiteX0" fmla="*/ 300185 w 455267"/>
                  <a:gd name="connsiteY0" fmla="*/ 0 h 586231"/>
                  <a:gd name="connsiteX1" fmla="*/ 455268 w 455267"/>
                  <a:gd name="connsiteY1" fmla="*/ 0 h 586231"/>
                  <a:gd name="connsiteX2" fmla="*/ 455268 w 455267"/>
                  <a:gd name="connsiteY2" fmla="*/ 573948 h 586231"/>
                  <a:gd name="connsiteX3" fmla="*/ 300185 w 455267"/>
                  <a:gd name="connsiteY3" fmla="*/ 573948 h 586231"/>
                  <a:gd name="connsiteX4" fmla="*/ 300185 w 455267"/>
                  <a:gd name="connsiteY4" fmla="*/ 520630 h 586231"/>
                  <a:gd name="connsiteX5" fmla="*/ 182128 w 455267"/>
                  <a:gd name="connsiteY5" fmla="*/ 586232 h 586231"/>
                  <a:gd name="connsiteX6" fmla="*/ 0 w 455267"/>
                  <a:gd name="connsiteY6" fmla="*/ 364859 h 586231"/>
                  <a:gd name="connsiteX7" fmla="*/ 182128 w 455267"/>
                  <a:gd name="connsiteY7" fmla="*/ 147564 h 586231"/>
                  <a:gd name="connsiteX8" fmla="*/ 300185 w 455267"/>
                  <a:gd name="connsiteY8" fmla="*/ 207426 h 586231"/>
                  <a:gd name="connsiteX9" fmla="*/ 280491 w 455267"/>
                  <a:gd name="connsiteY9" fmla="*/ 462484 h 586231"/>
                  <a:gd name="connsiteX10" fmla="*/ 302654 w 455267"/>
                  <a:gd name="connsiteY10" fmla="*/ 366522 h 586231"/>
                  <a:gd name="connsiteX11" fmla="*/ 235415 w 455267"/>
                  <a:gd name="connsiteY11" fmla="*/ 250928 h 586231"/>
                  <a:gd name="connsiteX12" fmla="*/ 184544 w 455267"/>
                  <a:gd name="connsiteY12" fmla="*/ 272384 h 586231"/>
                  <a:gd name="connsiteX13" fmla="*/ 166460 w 455267"/>
                  <a:gd name="connsiteY13" fmla="*/ 365074 h 586231"/>
                  <a:gd name="connsiteX14" fmla="*/ 233751 w 455267"/>
                  <a:gd name="connsiteY14" fmla="*/ 482331 h 586231"/>
                  <a:gd name="connsiteX15" fmla="*/ 280491 w 455267"/>
                  <a:gd name="connsiteY15" fmla="*/ 46248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67" h="586231">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2" name="Grafikk 156">
                <a:extLst>
                  <a:ext uri="{FF2B5EF4-FFF2-40B4-BE49-F238E27FC236}">
                    <a16:creationId xmlns:a16="http://schemas.microsoft.com/office/drawing/2014/main" id="{EA98247D-8AE2-9843-A659-674670C4F344}"/>
                  </a:ext>
                </a:extLst>
              </p:cNvPr>
              <p:cNvSpPr/>
              <p:nvPr/>
            </p:nvSpPr>
            <p:spPr>
              <a:xfrm>
                <a:off x="9178236" y="3268669"/>
                <a:ext cx="457899" cy="438668"/>
              </a:xfrm>
              <a:custGeom>
                <a:avLst/>
                <a:gdLst>
                  <a:gd name="connsiteX0" fmla="*/ 457790 w 457899"/>
                  <a:gd name="connsiteY0" fmla="*/ 254200 h 438668"/>
                  <a:gd name="connsiteX1" fmla="*/ 155888 w 457899"/>
                  <a:gd name="connsiteY1" fmla="*/ 254200 h 438668"/>
                  <a:gd name="connsiteX2" fmla="*/ 231337 w 457899"/>
                  <a:gd name="connsiteY2" fmla="*/ 341955 h 438668"/>
                  <a:gd name="connsiteX3" fmla="*/ 301097 w 457899"/>
                  <a:gd name="connsiteY3" fmla="*/ 283702 h 438668"/>
                  <a:gd name="connsiteX4" fmla="*/ 453659 w 457899"/>
                  <a:gd name="connsiteY4" fmla="*/ 295986 h 438668"/>
                  <a:gd name="connsiteX5" fmla="*/ 230532 w 457899"/>
                  <a:gd name="connsiteY5" fmla="*/ 438668 h 438668"/>
                  <a:gd name="connsiteX6" fmla="*/ 63160 w 457899"/>
                  <a:gd name="connsiteY6" fmla="*/ 382132 h 438668"/>
                  <a:gd name="connsiteX7" fmla="*/ 0 w 457899"/>
                  <a:gd name="connsiteY7" fmla="*/ 218100 h 438668"/>
                  <a:gd name="connsiteX8" fmla="*/ 63160 w 457899"/>
                  <a:gd name="connsiteY8" fmla="*/ 56537 h 438668"/>
                  <a:gd name="connsiteX9" fmla="*/ 228922 w 457899"/>
                  <a:gd name="connsiteY9" fmla="*/ 0 h 438668"/>
                  <a:gd name="connsiteX10" fmla="*/ 401177 w 457899"/>
                  <a:gd name="connsiteY10" fmla="*/ 63939 h 438668"/>
                  <a:gd name="connsiteX11" fmla="*/ 457790 w 457899"/>
                  <a:gd name="connsiteY11" fmla="*/ 254200 h 438668"/>
                  <a:gd name="connsiteX12" fmla="*/ 172309 w 457899"/>
                  <a:gd name="connsiteY12" fmla="*/ 120529 h 438668"/>
                  <a:gd name="connsiteX13" fmla="*/ 156693 w 457899"/>
                  <a:gd name="connsiteY13" fmla="*/ 163173 h 438668"/>
                  <a:gd name="connsiteX14" fmla="*/ 301097 w 457899"/>
                  <a:gd name="connsiteY14" fmla="*/ 163173 h 438668"/>
                  <a:gd name="connsiteX15" fmla="*/ 283872 w 457899"/>
                  <a:gd name="connsiteY15" fmla="*/ 116399 h 438668"/>
                  <a:gd name="connsiteX16" fmla="*/ 230532 w 457899"/>
                  <a:gd name="connsiteY16" fmla="*/ 95908 h 438668"/>
                  <a:gd name="connsiteX17" fmla="*/ 172309 w 457899"/>
                  <a:gd name="connsiteY17" fmla="*/ 120529 h 4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899" h="438668">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3" name="Grafikk 156">
                <a:extLst>
                  <a:ext uri="{FF2B5EF4-FFF2-40B4-BE49-F238E27FC236}">
                    <a16:creationId xmlns:a16="http://schemas.microsoft.com/office/drawing/2014/main" id="{AD2D691F-092A-4A41-98E1-8BD20D840F5C}"/>
                  </a:ext>
                </a:extLst>
              </p:cNvPr>
              <p:cNvSpPr/>
              <p:nvPr/>
            </p:nvSpPr>
            <p:spPr>
              <a:xfrm>
                <a:off x="9662267" y="3162033"/>
                <a:ext cx="295301" cy="537849"/>
              </a:xfrm>
              <a:custGeom>
                <a:avLst/>
                <a:gdLst>
                  <a:gd name="connsiteX0" fmla="*/ 59028 w 295301"/>
                  <a:gd name="connsiteY0" fmla="*/ 404285 h 537849"/>
                  <a:gd name="connsiteX1" fmla="*/ 59028 w 295301"/>
                  <a:gd name="connsiteY1" fmla="*/ 226307 h 537849"/>
                  <a:gd name="connsiteX2" fmla="*/ 0 w 295301"/>
                  <a:gd name="connsiteY2" fmla="*/ 226307 h 537849"/>
                  <a:gd name="connsiteX3" fmla="*/ 0 w 295301"/>
                  <a:gd name="connsiteY3" fmla="*/ 119027 h 537849"/>
                  <a:gd name="connsiteX4" fmla="*/ 59028 w 295301"/>
                  <a:gd name="connsiteY4" fmla="*/ 119027 h 537849"/>
                  <a:gd name="connsiteX5" fmla="*/ 59028 w 295301"/>
                  <a:gd name="connsiteY5" fmla="*/ 0 h 537849"/>
                  <a:gd name="connsiteX6" fmla="*/ 212448 w 295301"/>
                  <a:gd name="connsiteY6" fmla="*/ 0 h 537849"/>
                  <a:gd name="connsiteX7" fmla="*/ 212448 w 295301"/>
                  <a:gd name="connsiteY7" fmla="*/ 118920 h 537849"/>
                  <a:gd name="connsiteX8" fmla="*/ 295302 w 295301"/>
                  <a:gd name="connsiteY8" fmla="*/ 118920 h 537849"/>
                  <a:gd name="connsiteX9" fmla="*/ 295302 w 295301"/>
                  <a:gd name="connsiteY9" fmla="*/ 226200 h 537849"/>
                  <a:gd name="connsiteX10" fmla="*/ 212448 w 295301"/>
                  <a:gd name="connsiteY10" fmla="*/ 226200 h 537849"/>
                  <a:gd name="connsiteX11" fmla="*/ 212448 w 295301"/>
                  <a:gd name="connsiteY11" fmla="*/ 385296 h 537849"/>
                  <a:gd name="connsiteX12" fmla="*/ 253499 w 295301"/>
                  <a:gd name="connsiteY12" fmla="*/ 415657 h 537849"/>
                  <a:gd name="connsiteX13" fmla="*/ 292029 w 295301"/>
                  <a:gd name="connsiteY13" fmla="*/ 410722 h 537849"/>
                  <a:gd name="connsiteX14" fmla="*/ 295302 w 295301"/>
                  <a:gd name="connsiteY14" fmla="*/ 530446 h 537849"/>
                  <a:gd name="connsiteX15" fmla="*/ 220658 w 295301"/>
                  <a:gd name="connsiteY15" fmla="*/ 537848 h 537849"/>
                  <a:gd name="connsiteX16" fmla="*/ 59028 w 295301"/>
                  <a:gd name="connsiteY16" fmla="*/ 404285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01" h="537849">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sp>
          <p:nvSpPr>
            <p:cNvPr id="174" name="Grafikk 156">
              <a:extLst>
                <a:ext uri="{FF2B5EF4-FFF2-40B4-BE49-F238E27FC236}">
                  <a16:creationId xmlns:a16="http://schemas.microsoft.com/office/drawing/2014/main" id="{320C329C-1FBA-914D-AB0D-F92128AD13B8}"/>
                </a:ext>
              </a:extLst>
            </p:cNvPr>
            <p:cNvSpPr/>
            <p:nvPr/>
          </p:nvSpPr>
          <p:spPr>
            <a:xfrm>
              <a:off x="1840605" y="3548724"/>
              <a:ext cx="1322928" cy="626218"/>
            </a:xfrm>
            <a:custGeom>
              <a:avLst/>
              <a:gdLst>
                <a:gd name="connsiteX0" fmla="*/ 1322821 w 1322928"/>
                <a:gd name="connsiteY0" fmla="*/ 27356 h 626218"/>
                <a:gd name="connsiteX1" fmla="*/ 967794 w 1322928"/>
                <a:gd name="connsiteY1" fmla="*/ 27356 h 626218"/>
                <a:gd name="connsiteX2" fmla="*/ 743594 w 1322928"/>
                <a:gd name="connsiteY2" fmla="*/ 136567 h 626218"/>
                <a:gd name="connsiteX3" fmla="*/ 539196 w 1322928"/>
                <a:gd name="connsiteY3" fmla="*/ 331013 h 626218"/>
                <a:gd name="connsiteX4" fmla="*/ 212233 w 1322928"/>
                <a:gd name="connsiteY4" fmla="*/ 0 h 626218"/>
                <a:gd name="connsiteX5" fmla="*/ 0 w 1322928"/>
                <a:gd name="connsiteY5" fmla="*/ 200989 h 626218"/>
                <a:gd name="connsiteX6" fmla="*/ 327016 w 1322928"/>
                <a:gd name="connsiteY6" fmla="*/ 533879 h 626218"/>
                <a:gd name="connsiteX7" fmla="*/ 741984 w 1322928"/>
                <a:gd name="connsiteY7" fmla="*/ 539887 h 626218"/>
                <a:gd name="connsiteX8" fmla="*/ 982014 w 1322928"/>
                <a:gd name="connsiteY8" fmla="*/ 311756 h 626218"/>
                <a:gd name="connsiteX9" fmla="*/ 1322929 w 1322928"/>
                <a:gd name="connsiteY9" fmla="*/ 311756 h 6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928" h="626218">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5" name="Grafikk 156">
              <a:extLst>
                <a:ext uri="{FF2B5EF4-FFF2-40B4-BE49-F238E27FC236}">
                  <a16:creationId xmlns:a16="http://schemas.microsoft.com/office/drawing/2014/main" id="{300A53B4-1985-0D43-A1AE-F5E7B9D0E6C2}"/>
                </a:ext>
              </a:extLst>
            </p:cNvPr>
            <p:cNvSpPr/>
            <p:nvPr/>
          </p:nvSpPr>
          <p:spPr>
            <a:xfrm>
              <a:off x="2163328" y="3205589"/>
              <a:ext cx="437345" cy="437166"/>
            </a:xfrm>
            <a:custGeom>
              <a:avLst/>
              <a:gdLst>
                <a:gd name="connsiteX0" fmla="*/ 0 w 437345"/>
                <a:gd name="connsiteY0" fmla="*/ 218583 h 437166"/>
                <a:gd name="connsiteX1" fmla="*/ 218673 w 437345"/>
                <a:gd name="connsiteY1" fmla="*/ 437166 h 437166"/>
                <a:gd name="connsiteX2" fmla="*/ 437345 w 437345"/>
                <a:gd name="connsiteY2" fmla="*/ 218583 h 437166"/>
                <a:gd name="connsiteX3" fmla="*/ 218673 w 437345"/>
                <a:gd name="connsiteY3" fmla="*/ 0 h 437166"/>
                <a:gd name="connsiteX4" fmla="*/ 218404 w 437345"/>
                <a:gd name="connsiteY4" fmla="*/ 0 h 437166"/>
                <a:gd name="connsiteX5" fmla="*/ 0 w 437345"/>
                <a:gd name="connsiteY5" fmla="*/ 218315 h 437166"/>
                <a:gd name="connsiteX6" fmla="*/ 0 w 437345"/>
                <a:gd name="connsiteY6" fmla="*/ 218583 h 4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345" h="437166">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sp>
          <p:nvSpPr>
            <p:cNvPr id="176" name="Grafikk 156">
              <a:extLst>
                <a:ext uri="{FF2B5EF4-FFF2-40B4-BE49-F238E27FC236}">
                  <a16:creationId xmlns:a16="http://schemas.microsoft.com/office/drawing/2014/main" id="{AE05EB53-AADD-0E46-8466-1ECCB61B740D}"/>
                </a:ext>
              </a:extLst>
            </p:cNvPr>
            <p:cNvSpPr/>
            <p:nvPr/>
          </p:nvSpPr>
          <p:spPr>
            <a:xfrm>
              <a:off x="1600361" y="2673408"/>
              <a:ext cx="1322874" cy="626050"/>
            </a:xfrm>
            <a:custGeom>
              <a:avLst/>
              <a:gdLst>
                <a:gd name="connsiteX0" fmla="*/ 995805 w 1322874"/>
                <a:gd name="connsiteY0" fmla="*/ 92279 h 626050"/>
                <a:gd name="connsiteX1" fmla="*/ 580783 w 1322874"/>
                <a:gd name="connsiteY1" fmla="*/ 86271 h 626050"/>
                <a:gd name="connsiteX2" fmla="*/ 340700 w 1322874"/>
                <a:gd name="connsiteY2" fmla="*/ 314402 h 626050"/>
                <a:gd name="connsiteX3" fmla="*/ 0 w 1322874"/>
                <a:gd name="connsiteY3" fmla="*/ 314402 h 626050"/>
                <a:gd name="connsiteX4" fmla="*/ 0 w 1322874"/>
                <a:gd name="connsiteY4" fmla="*/ 598694 h 626050"/>
                <a:gd name="connsiteX5" fmla="*/ 354652 w 1322874"/>
                <a:gd name="connsiteY5" fmla="*/ 598694 h 626050"/>
                <a:gd name="connsiteX6" fmla="*/ 578959 w 1322874"/>
                <a:gd name="connsiteY6" fmla="*/ 489590 h 626050"/>
                <a:gd name="connsiteX7" fmla="*/ 783250 w 1322874"/>
                <a:gd name="connsiteY7" fmla="*/ 295038 h 626050"/>
                <a:gd name="connsiteX8" fmla="*/ 1110588 w 1322874"/>
                <a:gd name="connsiteY8" fmla="*/ 626051 h 626050"/>
                <a:gd name="connsiteX9" fmla="*/ 1322875 w 1322874"/>
                <a:gd name="connsiteY9" fmla="*/ 425008 h 6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874" h="62605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w="5366" cap="flat">
              <a:noFill/>
              <a:prstDash val="solid"/>
              <a:miter/>
            </a:ln>
          </p:spPr>
          <p:txBody>
            <a:bodyPr rtlCol="0" anchor="ctr"/>
            <a:lstStyle/>
            <a:p>
              <a:endParaRPr lang="nb-NO" sz="1277" b="0" i="0" dirty="0">
                <a:latin typeface="Fellesforbundet MG" panose="020B0504040202060203" pitchFamily="34" charset="0"/>
              </a:endParaRPr>
            </a:p>
          </p:txBody>
        </p:sp>
      </p:grpSp>
      <p:cxnSp>
        <p:nvCxnSpPr>
          <p:cNvPr id="117" name="Rett linje 116">
            <a:extLst>
              <a:ext uri="{FF2B5EF4-FFF2-40B4-BE49-F238E27FC236}">
                <a16:creationId xmlns:a16="http://schemas.microsoft.com/office/drawing/2014/main" id="{8EBD40FF-4382-B74E-BC99-143646218D35}"/>
              </a:ext>
            </a:extLst>
          </p:cNvPr>
          <p:cNvCxnSpPr>
            <a:cxnSpLocks/>
          </p:cNvCxnSpPr>
          <p:nvPr/>
        </p:nvCxnSpPr>
        <p:spPr>
          <a:xfrm>
            <a:off x="1"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D66D5187-A241-F146-B864-FA3750E8C003}"/>
              </a:ext>
            </a:extLst>
          </p:cNvPr>
          <p:cNvCxnSpPr>
            <a:cxnSpLocks/>
          </p:cNvCxnSpPr>
          <p:nvPr/>
        </p:nvCxnSpPr>
        <p:spPr>
          <a:xfrm>
            <a:off x="2880125"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0C0B3AD8-13B2-304D-9892-2C8C0821A9EF}"/>
              </a:ext>
            </a:extLst>
          </p:cNvPr>
          <p:cNvCxnSpPr>
            <a:cxnSpLocks/>
          </p:cNvCxnSpPr>
          <p:nvPr/>
        </p:nvCxnSpPr>
        <p:spPr>
          <a:xfrm>
            <a:off x="5760249"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Rett linje 117">
            <a:extLst>
              <a:ext uri="{FF2B5EF4-FFF2-40B4-BE49-F238E27FC236}">
                <a16:creationId xmlns:a16="http://schemas.microsoft.com/office/drawing/2014/main" id="{80A068F8-A944-8942-8464-391EEDF1DE90}"/>
              </a:ext>
            </a:extLst>
          </p:cNvPr>
          <p:cNvCxnSpPr>
            <a:cxnSpLocks/>
          </p:cNvCxnSpPr>
          <p:nvPr/>
        </p:nvCxnSpPr>
        <p:spPr>
          <a:xfrm>
            <a:off x="6480280"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6A286B2B-4899-694B-B848-7034AC26DA03}"/>
              </a:ext>
            </a:extLst>
          </p:cNvPr>
          <p:cNvCxnSpPr>
            <a:cxnSpLocks/>
          </p:cNvCxnSpPr>
          <p:nvPr/>
        </p:nvCxnSpPr>
        <p:spPr>
          <a:xfrm>
            <a:off x="7200311"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Rett linje 119">
            <a:extLst>
              <a:ext uri="{FF2B5EF4-FFF2-40B4-BE49-F238E27FC236}">
                <a16:creationId xmlns:a16="http://schemas.microsoft.com/office/drawing/2014/main" id="{1759A42B-62F0-414B-8D3A-5F0CBAE6A476}"/>
              </a:ext>
            </a:extLst>
          </p:cNvPr>
          <p:cNvCxnSpPr>
            <a:cxnSpLocks/>
          </p:cNvCxnSpPr>
          <p:nvPr/>
        </p:nvCxnSpPr>
        <p:spPr>
          <a:xfrm>
            <a:off x="9360404"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A47848A5-CE4A-8746-910B-99463638D60F}"/>
              </a:ext>
            </a:extLst>
          </p:cNvPr>
          <p:cNvCxnSpPr>
            <a:cxnSpLocks/>
          </p:cNvCxnSpPr>
          <p:nvPr/>
        </p:nvCxnSpPr>
        <p:spPr>
          <a:xfrm>
            <a:off x="10080435"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789C5559-2BC4-4943-9AAC-2180A8CBE6CF}"/>
              </a:ext>
            </a:extLst>
          </p:cNvPr>
          <p:cNvCxnSpPr>
            <a:cxnSpLocks/>
          </p:cNvCxnSpPr>
          <p:nvPr/>
        </p:nvCxnSpPr>
        <p:spPr>
          <a:xfrm>
            <a:off x="720032"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655B29D1-BBC0-EC4C-BE95-ED5701083B16}"/>
              </a:ext>
            </a:extLst>
          </p:cNvPr>
          <p:cNvCxnSpPr>
            <a:cxnSpLocks/>
          </p:cNvCxnSpPr>
          <p:nvPr/>
        </p:nvCxnSpPr>
        <p:spPr>
          <a:xfrm>
            <a:off x="7920342"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Rett linje 123">
            <a:extLst>
              <a:ext uri="{FF2B5EF4-FFF2-40B4-BE49-F238E27FC236}">
                <a16:creationId xmlns:a16="http://schemas.microsoft.com/office/drawing/2014/main" id="{BF2C8CB9-48E7-844A-8280-407D3BFBE6C5}"/>
              </a:ext>
            </a:extLst>
          </p:cNvPr>
          <p:cNvCxnSpPr>
            <a:cxnSpLocks/>
          </p:cNvCxnSpPr>
          <p:nvPr/>
        </p:nvCxnSpPr>
        <p:spPr>
          <a:xfrm>
            <a:off x="8640373"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Rett linje 124">
            <a:extLst>
              <a:ext uri="{FF2B5EF4-FFF2-40B4-BE49-F238E27FC236}">
                <a16:creationId xmlns:a16="http://schemas.microsoft.com/office/drawing/2014/main" id="{762CE3E0-972D-EA47-81EF-861887C94B64}"/>
              </a:ext>
            </a:extLst>
          </p:cNvPr>
          <p:cNvCxnSpPr>
            <a:cxnSpLocks/>
          </p:cNvCxnSpPr>
          <p:nvPr/>
        </p:nvCxnSpPr>
        <p:spPr>
          <a:xfrm>
            <a:off x="10800466"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Rett linje 125">
            <a:extLst>
              <a:ext uri="{FF2B5EF4-FFF2-40B4-BE49-F238E27FC236}">
                <a16:creationId xmlns:a16="http://schemas.microsoft.com/office/drawing/2014/main" id="{9F232F23-D068-F243-9328-F61E64C017DE}"/>
              </a:ext>
            </a:extLst>
          </p:cNvPr>
          <p:cNvCxnSpPr>
            <a:cxnSpLocks/>
          </p:cNvCxnSpPr>
          <p:nvPr/>
        </p:nvCxnSpPr>
        <p:spPr>
          <a:xfrm>
            <a:off x="11520490"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324CA1A6-8860-CD42-B71D-E6F39159697A}"/>
              </a:ext>
            </a:extLst>
          </p:cNvPr>
          <p:cNvCxnSpPr>
            <a:cxnSpLocks/>
          </p:cNvCxnSpPr>
          <p:nvPr/>
        </p:nvCxnSpPr>
        <p:spPr>
          <a:xfrm>
            <a:off x="4320187"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Rett linje 204">
            <a:extLst>
              <a:ext uri="{FF2B5EF4-FFF2-40B4-BE49-F238E27FC236}">
                <a16:creationId xmlns:a16="http://schemas.microsoft.com/office/drawing/2014/main" id="{9C1D0093-6DD3-D542-B2FA-8573BF46C0E3}"/>
              </a:ext>
            </a:extLst>
          </p:cNvPr>
          <p:cNvCxnSpPr>
            <a:cxnSpLocks/>
          </p:cNvCxnSpPr>
          <p:nvPr/>
        </p:nvCxnSpPr>
        <p:spPr>
          <a:xfrm>
            <a:off x="2160094"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Rett linje 205">
            <a:extLst>
              <a:ext uri="{FF2B5EF4-FFF2-40B4-BE49-F238E27FC236}">
                <a16:creationId xmlns:a16="http://schemas.microsoft.com/office/drawing/2014/main" id="{D3E39828-5E1F-BC42-8A87-C7BCC27BF533}"/>
              </a:ext>
            </a:extLst>
          </p:cNvPr>
          <p:cNvCxnSpPr>
            <a:cxnSpLocks/>
          </p:cNvCxnSpPr>
          <p:nvPr/>
        </p:nvCxnSpPr>
        <p:spPr>
          <a:xfrm>
            <a:off x="5040218"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Rett linje 206">
            <a:extLst>
              <a:ext uri="{FF2B5EF4-FFF2-40B4-BE49-F238E27FC236}">
                <a16:creationId xmlns:a16="http://schemas.microsoft.com/office/drawing/2014/main" id="{1A2299E9-2153-0E44-9BAE-EE7ADEB90845}"/>
              </a:ext>
            </a:extLst>
          </p:cNvPr>
          <p:cNvCxnSpPr>
            <a:cxnSpLocks/>
          </p:cNvCxnSpPr>
          <p:nvPr/>
        </p:nvCxnSpPr>
        <p:spPr>
          <a:xfrm>
            <a:off x="3600156"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Rett linje 207">
            <a:extLst>
              <a:ext uri="{FF2B5EF4-FFF2-40B4-BE49-F238E27FC236}">
                <a16:creationId xmlns:a16="http://schemas.microsoft.com/office/drawing/2014/main" id="{24A35EFD-4A64-104F-813A-92682BFC9899}"/>
              </a:ext>
            </a:extLst>
          </p:cNvPr>
          <p:cNvCxnSpPr>
            <a:cxnSpLocks/>
          </p:cNvCxnSpPr>
          <p:nvPr/>
        </p:nvCxnSpPr>
        <p:spPr>
          <a:xfrm>
            <a:off x="1440063" y="-726393"/>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ED8EC391-0C4B-8941-9FD1-E3DD18360ACB}"/>
              </a:ext>
            </a:extLst>
          </p:cNvPr>
          <p:cNvCxnSpPr/>
          <p:nvPr userDrawn="1"/>
        </p:nvCxnSpPr>
        <p:spPr>
          <a:xfrm>
            <a:off x="-699553" y="0"/>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66793541-D95E-B246-8C8E-9631E4AED9FE}"/>
              </a:ext>
            </a:extLst>
          </p:cNvPr>
          <p:cNvCxnSpPr/>
          <p:nvPr userDrawn="1"/>
        </p:nvCxnSpPr>
        <p:spPr>
          <a:xfrm>
            <a:off x="-699553" y="1440038"/>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2BDB88C9-3BC7-A749-9708-64FDCF477098}"/>
              </a:ext>
            </a:extLst>
          </p:cNvPr>
          <p:cNvCxnSpPr/>
          <p:nvPr userDrawn="1"/>
        </p:nvCxnSpPr>
        <p:spPr>
          <a:xfrm>
            <a:off x="-699553" y="21600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Rett linje 61">
            <a:extLst>
              <a:ext uri="{FF2B5EF4-FFF2-40B4-BE49-F238E27FC236}">
                <a16:creationId xmlns:a16="http://schemas.microsoft.com/office/drawing/2014/main" id="{BAF3996B-202B-014C-8EF2-EDF4C7FFAC2A}"/>
              </a:ext>
            </a:extLst>
          </p:cNvPr>
          <p:cNvCxnSpPr/>
          <p:nvPr userDrawn="1"/>
        </p:nvCxnSpPr>
        <p:spPr>
          <a:xfrm>
            <a:off x="-699553" y="2880076"/>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6A1690DE-84F9-8640-A200-E33CD77051ED}"/>
              </a:ext>
            </a:extLst>
          </p:cNvPr>
          <p:cNvCxnSpPr/>
          <p:nvPr userDrawn="1"/>
        </p:nvCxnSpPr>
        <p:spPr>
          <a:xfrm>
            <a:off x="-699553" y="3600095"/>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42714EC-0015-024B-838E-EFD7589D930C}"/>
              </a:ext>
            </a:extLst>
          </p:cNvPr>
          <p:cNvCxnSpPr/>
          <p:nvPr userDrawn="1"/>
        </p:nvCxnSpPr>
        <p:spPr>
          <a:xfrm>
            <a:off x="-699553" y="4320114"/>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12E377D-6AAF-2B41-9B5E-4AE2571DA431}"/>
              </a:ext>
            </a:extLst>
          </p:cNvPr>
          <p:cNvCxnSpPr/>
          <p:nvPr userDrawn="1"/>
        </p:nvCxnSpPr>
        <p:spPr>
          <a:xfrm>
            <a:off x="-699553" y="5040133"/>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F7980041-A173-D04C-A9A6-14ADBB98535C}"/>
              </a:ext>
            </a:extLst>
          </p:cNvPr>
          <p:cNvCxnSpPr/>
          <p:nvPr userDrawn="1"/>
        </p:nvCxnSpPr>
        <p:spPr>
          <a:xfrm>
            <a:off x="-699553" y="5760152"/>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Rett linje 66">
            <a:extLst>
              <a:ext uri="{FF2B5EF4-FFF2-40B4-BE49-F238E27FC236}">
                <a16:creationId xmlns:a16="http://schemas.microsoft.com/office/drawing/2014/main" id="{D8ED4D02-FB0F-0246-9D56-75ED40530784}"/>
              </a:ext>
            </a:extLst>
          </p:cNvPr>
          <p:cNvCxnSpPr>
            <a:cxnSpLocks/>
          </p:cNvCxnSpPr>
          <p:nvPr userDrawn="1"/>
        </p:nvCxnSpPr>
        <p:spPr>
          <a:xfrm>
            <a:off x="-699553" y="6480175"/>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2D11B92D-33BF-F84C-9866-BF37ABA31867}"/>
              </a:ext>
            </a:extLst>
          </p:cNvPr>
          <p:cNvCxnSpPr/>
          <p:nvPr userDrawn="1"/>
        </p:nvCxnSpPr>
        <p:spPr>
          <a:xfrm>
            <a:off x="-699553" y="720019"/>
            <a:ext cx="36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uppe 13">
            <a:extLst>
              <a:ext uri="{FF2B5EF4-FFF2-40B4-BE49-F238E27FC236}">
                <a16:creationId xmlns:a16="http://schemas.microsoft.com/office/drawing/2014/main" id="{C89025EC-D7C6-8A4B-A6FB-3F62B20168A1}"/>
              </a:ext>
            </a:extLst>
          </p:cNvPr>
          <p:cNvGrpSpPr/>
          <p:nvPr userDrawn="1"/>
        </p:nvGrpSpPr>
        <p:grpSpPr>
          <a:xfrm>
            <a:off x="9674090" y="-270723"/>
            <a:ext cx="1694664" cy="180001"/>
            <a:chOff x="8279583" y="-263950"/>
            <a:chExt cx="1694664" cy="180001"/>
          </a:xfrm>
        </p:grpSpPr>
        <p:sp>
          <p:nvSpPr>
            <p:cNvPr id="12" name="Ellipse 11">
              <a:extLst>
                <a:ext uri="{FF2B5EF4-FFF2-40B4-BE49-F238E27FC236}">
                  <a16:creationId xmlns:a16="http://schemas.microsoft.com/office/drawing/2014/main" id="{A5BD7F27-B80C-6941-BC31-7731442A0459}"/>
                </a:ext>
              </a:extLst>
            </p:cNvPr>
            <p:cNvSpPr/>
            <p:nvPr userDrawn="1"/>
          </p:nvSpPr>
          <p:spPr>
            <a:xfrm>
              <a:off x="8279583" y="-26395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1" name="Ellipse 70">
              <a:extLst>
                <a:ext uri="{FF2B5EF4-FFF2-40B4-BE49-F238E27FC236}">
                  <a16:creationId xmlns:a16="http://schemas.microsoft.com/office/drawing/2014/main" id="{BB83A2F3-642C-524C-B487-125761A0D7CE}"/>
                </a:ext>
              </a:extLst>
            </p:cNvPr>
            <p:cNvSpPr/>
            <p:nvPr userDrawn="1"/>
          </p:nvSpPr>
          <p:spPr>
            <a:xfrm>
              <a:off x="8468916" y="-263949"/>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3" name="Ellipse 72">
              <a:extLst>
                <a:ext uri="{FF2B5EF4-FFF2-40B4-BE49-F238E27FC236}">
                  <a16:creationId xmlns:a16="http://schemas.microsoft.com/office/drawing/2014/main" id="{41051588-FDD0-1142-9BED-547AC10B8EEB}"/>
                </a:ext>
              </a:extLst>
            </p:cNvPr>
            <p:cNvSpPr/>
            <p:nvPr userDrawn="1"/>
          </p:nvSpPr>
          <p:spPr>
            <a:xfrm>
              <a:off x="8658249" y="-26395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4" name="Ellipse 73">
              <a:extLst>
                <a:ext uri="{FF2B5EF4-FFF2-40B4-BE49-F238E27FC236}">
                  <a16:creationId xmlns:a16="http://schemas.microsoft.com/office/drawing/2014/main" id="{61B6E704-90B2-1245-8DA2-68E293348E21}"/>
                </a:ext>
              </a:extLst>
            </p:cNvPr>
            <p:cNvSpPr/>
            <p:nvPr userDrawn="1"/>
          </p:nvSpPr>
          <p:spPr>
            <a:xfrm>
              <a:off x="8847582" y="-263949"/>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5" name="Ellipse 74">
              <a:extLst>
                <a:ext uri="{FF2B5EF4-FFF2-40B4-BE49-F238E27FC236}">
                  <a16:creationId xmlns:a16="http://schemas.microsoft.com/office/drawing/2014/main" id="{D2744E3A-2910-4F4A-8E17-5E78ACCB568F}"/>
                </a:ext>
              </a:extLst>
            </p:cNvPr>
            <p:cNvSpPr/>
            <p:nvPr userDrawn="1"/>
          </p:nvSpPr>
          <p:spPr>
            <a:xfrm>
              <a:off x="9036915" y="-263950"/>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6" name="Ellipse 75">
              <a:extLst>
                <a:ext uri="{FF2B5EF4-FFF2-40B4-BE49-F238E27FC236}">
                  <a16:creationId xmlns:a16="http://schemas.microsoft.com/office/drawing/2014/main" id="{B043E36B-B983-C641-B413-601ADBEEEC71}"/>
                </a:ext>
              </a:extLst>
            </p:cNvPr>
            <p:cNvSpPr/>
            <p:nvPr userDrawn="1"/>
          </p:nvSpPr>
          <p:spPr>
            <a:xfrm>
              <a:off x="9226248" y="-263949"/>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7" name="Ellipse 76">
              <a:extLst>
                <a:ext uri="{FF2B5EF4-FFF2-40B4-BE49-F238E27FC236}">
                  <a16:creationId xmlns:a16="http://schemas.microsoft.com/office/drawing/2014/main" id="{0307FD0B-DEB5-2D4E-A008-3BE714A718F7}"/>
                </a:ext>
              </a:extLst>
            </p:cNvPr>
            <p:cNvSpPr/>
            <p:nvPr userDrawn="1"/>
          </p:nvSpPr>
          <p:spPr>
            <a:xfrm>
              <a:off x="9415581" y="-263950"/>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8" name="Ellipse 77">
              <a:extLst>
                <a:ext uri="{FF2B5EF4-FFF2-40B4-BE49-F238E27FC236}">
                  <a16:creationId xmlns:a16="http://schemas.microsoft.com/office/drawing/2014/main" id="{94FDE315-4EC2-494A-B199-724633FF573C}"/>
                </a:ext>
              </a:extLst>
            </p:cNvPr>
            <p:cNvSpPr/>
            <p:nvPr userDrawn="1"/>
          </p:nvSpPr>
          <p:spPr>
            <a:xfrm>
              <a:off x="9604914" y="-263949"/>
              <a:ext cx="180000"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sp>
          <p:nvSpPr>
            <p:cNvPr id="79" name="Ellipse 78">
              <a:extLst>
                <a:ext uri="{FF2B5EF4-FFF2-40B4-BE49-F238E27FC236}">
                  <a16:creationId xmlns:a16="http://schemas.microsoft.com/office/drawing/2014/main" id="{6264AF88-473F-9844-83BA-E82142FF6166}"/>
                </a:ext>
              </a:extLst>
            </p:cNvPr>
            <p:cNvSpPr/>
            <p:nvPr userDrawn="1"/>
          </p:nvSpPr>
          <p:spPr>
            <a:xfrm>
              <a:off x="9794247" y="-263950"/>
              <a:ext cx="180000" cy="180000"/>
            </a:xfrm>
            <a:prstGeom prst="ellipse">
              <a:avLst/>
            </a:prstGeom>
            <a:solidFill>
              <a:srgbClr val="FFE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Fellesforbundet MG" panose="020B0504040202060203" pitchFamily="34" charset="0"/>
              </a:endParaRPr>
            </a:p>
          </p:txBody>
        </p:sp>
      </p:grpSp>
    </p:spTree>
    <p:extLst>
      <p:ext uri="{BB962C8B-B14F-4D97-AF65-F5344CB8AC3E}">
        <p14:creationId xmlns:p14="http://schemas.microsoft.com/office/powerpoint/2010/main" val="4192606321"/>
      </p:ext>
    </p:extLst>
  </p:cSld>
  <p:clrMap bg1="lt1" tx1="dk1" bg2="lt2" tx2="dk2" accent1="accent1" accent2="accent2" accent3="accent3" accent4="accent4" accent5="accent5" accent6="accent6" hlink="hlink" folHlink="folHlink"/>
  <p:sldLayoutIdLst>
    <p:sldLayoutId id="2147483673" r:id="rId1"/>
    <p:sldLayoutId id="2147483694" r:id="rId2"/>
    <p:sldLayoutId id="2147483699" r:id="rId3"/>
    <p:sldLayoutId id="2147483700" r:id="rId4"/>
    <p:sldLayoutId id="2147483695" r:id="rId5"/>
    <p:sldLayoutId id="2147483696" r:id="rId6"/>
    <p:sldLayoutId id="2147483697" r:id="rId7"/>
    <p:sldLayoutId id="2147483698" r:id="rId8"/>
    <p:sldLayoutId id="2147483674" r:id="rId9"/>
    <p:sldLayoutId id="2147483675" r:id="rId10"/>
    <p:sldLayoutId id="2147483676" r:id="rId11"/>
    <p:sldLayoutId id="2147483704" r:id="rId12"/>
    <p:sldLayoutId id="2147483705" r:id="rId13"/>
    <p:sldLayoutId id="2147483706" r:id="rId14"/>
    <p:sldLayoutId id="2147483677" r:id="rId15"/>
    <p:sldLayoutId id="2147483680" r:id="rId16"/>
    <p:sldLayoutId id="2147483681" r:id="rId17"/>
    <p:sldLayoutId id="2147483678" r:id="rId18"/>
    <p:sldLayoutId id="2147483679" r:id="rId19"/>
    <p:sldLayoutId id="2147483709" r:id="rId20"/>
    <p:sldLayoutId id="2147483701" r:id="rId21"/>
    <p:sldLayoutId id="2147483702" r:id="rId22"/>
    <p:sldLayoutId id="2147483682" r:id="rId23"/>
    <p:sldLayoutId id="2147483703" r:id="rId24"/>
    <p:sldLayoutId id="2147483683" r:id="rId25"/>
    <p:sldLayoutId id="2147483693" r:id="rId26"/>
    <p:sldLayoutId id="2147483707" r:id="rId27"/>
    <p:sldLayoutId id="2147483708" r:id="rId28"/>
  </p:sldLayoutIdLst>
  <p:hf sldNum="0" hdr="0" ftr="0" dt="0"/>
  <p:txStyles>
    <p:titleStyle>
      <a:lvl1pPr algn="l" defTabSz="863963" rtl="0" eaLnBrk="1" latinLnBrk="0" hangingPunct="1">
        <a:lnSpc>
          <a:spcPct val="90000"/>
        </a:lnSpc>
        <a:spcBef>
          <a:spcPct val="0"/>
        </a:spcBef>
        <a:buNone/>
        <a:defRPr sz="4000" b="1" i="0" kern="1200">
          <a:solidFill>
            <a:schemeClr val="tx2"/>
          </a:solidFill>
          <a:latin typeface="+mj-lt"/>
          <a:ea typeface="+mj-ea"/>
          <a:cs typeface="+mj-cs"/>
        </a:defRPr>
      </a:lvl1pPr>
    </p:titleStyle>
    <p:bodyStyle>
      <a:lvl1pPr marL="204096" indent="-204096" algn="l" defTabSz="863963" rtl="0" eaLnBrk="1" latinLnBrk="0" hangingPunct="1">
        <a:lnSpc>
          <a:spcPct val="90000"/>
        </a:lnSpc>
        <a:spcBef>
          <a:spcPts val="1701"/>
        </a:spcBef>
        <a:buClr>
          <a:schemeClr val="accent1"/>
        </a:buClr>
        <a:buFont typeface="Arial" panose="020B0604020202020204" pitchFamily="34" charset="0"/>
        <a:buChar char="•"/>
        <a:defRPr sz="2400" b="0" i="0" kern="1200">
          <a:solidFill>
            <a:schemeClr val="tx2"/>
          </a:solidFill>
          <a:latin typeface="+mn-lt"/>
          <a:ea typeface="+mn-ea"/>
          <a:cs typeface="+mn-cs"/>
        </a:defRPr>
      </a:lvl1pPr>
      <a:lvl2pPr marL="408192" indent="-204096" algn="l" defTabSz="863963" rtl="0" eaLnBrk="1" latinLnBrk="0" hangingPunct="1">
        <a:lnSpc>
          <a:spcPct val="90000"/>
        </a:lnSpc>
        <a:spcBef>
          <a:spcPts val="472"/>
        </a:spcBef>
        <a:buFont typeface="Arial" panose="020B0604020202020204" pitchFamily="34" charset="0"/>
        <a:buChar char="•"/>
        <a:defRPr sz="2000" b="0" i="0" kern="1200">
          <a:solidFill>
            <a:schemeClr val="tx2"/>
          </a:solidFill>
          <a:latin typeface="+mn-lt"/>
          <a:ea typeface="+mn-ea"/>
          <a:cs typeface="+mn-cs"/>
        </a:defRPr>
      </a:lvl2pPr>
      <a:lvl3pPr marL="612288" indent="-204096" algn="l" defTabSz="863963" rtl="0" eaLnBrk="1" latinLnBrk="0" hangingPunct="1">
        <a:lnSpc>
          <a:spcPct val="90000"/>
        </a:lnSpc>
        <a:spcBef>
          <a:spcPts val="472"/>
        </a:spcBef>
        <a:buFont typeface="Arial" panose="020B0604020202020204" pitchFamily="34" charset="0"/>
        <a:buChar char="•"/>
        <a:defRPr sz="1750" b="0" i="0" kern="1200">
          <a:solidFill>
            <a:schemeClr val="tx2"/>
          </a:solidFill>
          <a:latin typeface="+mn-lt"/>
          <a:ea typeface="+mn-ea"/>
          <a:cs typeface="+mn-cs"/>
        </a:defRPr>
      </a:lvl3pPr>
      <a:lvl4pPr marL="816384" indent="-204096" algn="l" defTabSz="863963" rtl="0" eaLnBrk="1" latinLnBrk="0" hangingPunct="1">
        <a:lnSpc>
          <a:spcPct val="90000"/>
        </a:lnSpc>
        <a:spcBef>
          <a:spcPts val="472"/>
        </a:spcBef>
        <a:buFont typeface="Arial" panose="020B0604020202020204" pitchFamily="34" charset="0"/>
        <a:buChar char="•"/>
        <a:defRPr sz="1600" b="0" i="0" kern="1200">
          <a:solidFill>
            <a:schemeClr val="tx2"/>
          </a:solidFill>
          <a:latin typeface="+mn-lt"/>
          <a:ea typeface="+mn-ea"/>
          <a:cs typeface="+mn-cs"/>
        </a:defRPr>
      </a:lvl4pPr>
      <a:lvl5pPr marL="1020480" indent="-204096" algn="l" defTabSz="863963" rtl="0" eaLnBrk="1" latinLnBrk="0" hangingPunct="1">
        <a:lnSpc>
          <a:spcPct val="90000"/>
        </a:lnSpc>
        <a:spcBef>
          <a:spcPts val="472"/>
        </a:spcBef>
        <a:buFont typeface="Arial" panose="020B0604020202020204" pitchFamily="34" charset="0"/>
        <a:buChar char="•"/>
        <a:defRPr sz="1400" b="0" i="0" kern="1200">
          <a:solidFill>
            <a:schemeClr val="tx2"/>
          </a:solidFill>
          <a:latin typeface="+mn-lt"/>
          <a:ea typeface="+mn-ea"/>
          <a:cs typeface="+mn-cs"/>
        </a:defRPr>
      </a:lvl5pPr>
      <a:lvl6pPr marL="2375896" indent="-215991" algn="l" defTabSz="863963"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879" indent="-215991" algn="l" defTabSz="863963"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861" indent="-215991" algn="l" defTabSz="863963"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842" indent="-215991" algn="l" defTabSz="863963"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nb-NO"/>
      </a:defPPr>
      <a:lvl1pPr marL="0" algn="l" defTabSz="863963" rtl="0" eaLnBrk="1" latinLnBrk="0" hangingPunct="1">
        <a:defRPr sz="1701" kern="1200">
          <a:solidFill>
            <a:schemeClr val="tx1"/>
          </a:solidFill>
          <a:latin typeface="+mn-lt"/>
          <a:ea typeface="+mn-ea"/>
          <a:cs typeface="+mn-cs"/>
        </a:defRPr>
      </a:lvl1pPr>
      <a:lvl2pPr marL="431982" algn="l" defTabSz="863963" rtl="0" eaLnBrk="1" latinLnBrk="0" hangingPunct="1">
        <a:defRPr sz="1701" kern="1200">
          <a:solidFill>
            <a:schemeClr val="tx1"/>
          </a:solidFill>
          <a:latin typeface="+mn-lt"/>
          <a:ea typeface="+mn-ea"/>
          <a:cs typeface="+mn-cs"/>
        </a:defRPr>
      </a:lvl2pPr>
      <a:lvl3pPr marL="863963" algn="l" defTabSz="863963" rtl="0" eaLnBrk="1" latinLnBrk="0" hangingPunct="1">
        <a:defRPr sz="1701" kern="1200">
          <a:solidFill>
            <a:schemeClr val="tx1"/>
          </a:solidFill>
          <a:latin typeface="+mn-lt"/>
          <a:ea typeface="+mn-ea"/>
          <a:cs typeface="+mn-cs"/>
        </a:defRPr>
      </a:lvl3pPr>
      <a:lvl4pPr marL="1295945" algn="l" defTabSz="863963" rtl="0" eaLnBrk="1" latinLnBrk="0" hangingPunct="1">
        <a:defRPr sz="1701" kern="1200">
          <a:solidFill>
            <a:schemeClr val="tx1"/>
          </a:solidFill>
          <a:latin typeface="+mn-lt"/>
          <a:ea typeface="+mn-ea"/>
          <a:cs typeface="+mn-cs"/>
        </a:defRPr>
      </a:lvl4pPr>
      <a:lvl5pPr marL="1727925" algn="l" defTabSz="863963" rtl="0" eaLnBrk="1" latinLnBrk="0" hangingPunct="1">
        <a:defRPr sz="1701" kern="1200">
          <a:solidFill>
            <a:schemeClr val="tx1"/>
          </a:solidFill>
          <a:latin typeface="+mn-lt"/>
          <a:ea typeface="+mn-ea"/>
          <a:cs typeface="+mn-cs"/>
        </a:defRPr>
      </a:lvl5pPr>
      <a:lvl6pPr marL="2159907" algn="l" defTabSz="863963" rtl="0" eaLnBrk="1" latinLnBrk="0" hangingPunct="1">
        <a:defRPr sz="1701" kern="1200">
          <a:solidFill>
            <a:schemeClr val="tx1"/>
          </a:solidFill>
          <a:latin typeface="+mn-lt"/>
          <a:ea typeface="+mn-ea"/>
          <a:cs typeface="+mn-cs"/>
        </a:defRPr>
      </a:lvl6pPr>
      <a:lvl7pPr marL="2591887" algn="l" defTabSz="863963" rtl="0" eaLnBrk="1" latinLnBrk="0" hangingPunct="1">
        <a:defRPr sz="1701" kern="1200">
          <a:solidFill>
            <a:schemeClr val="tx1"/>
          </a:solidFill>
          <a:latin typeface="+mn-lt"/>
          <a:ea typeface="+mn-ea"/>
          <a:cs typeface="+mn-cs"/>
        </a:defRPr>
      </a:lvl7pPr>
      <a:lvl8pPr marL="3023870" algn="l" defTabSz="863963" rtl="0" eaLnBrk="1" latinLnBrk="0" hangingPunct="1">
        <a:defRPr sz="1701" kern="1200">
          <a:solidFill>
            <a:schemeClr val="tx1"/>
          </a:solidFill>
          <a:latin typeface="+mn-lt"/>
          <a:ea typeface="+mn-ea"/>
          <a:cs typeface="+mn-cs"/>
        </a:defRPr>
      </a:lvl8pPr>
      <a:lvl9pPr marL="3455852" algn="l" defTabSz="863963"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userDrawn="1">
          <p15:clr>
            <a:srgbClr val="F26B43"/>
          </p15:clr>
        </p15:guide>
        <p15:guide id="2" pos="3629" userDrawn="1">
          <p15:clr>
            <a:srgbClr val="F26B43"/>
          </p15:clr>
        </p15:guide>
        <p15:guide id="3" orient="horz" pos="3629" userDrawn="1">
          <p15:clr>
            <a:srgbClr val="F26B43"/>
          </p15:clr>
        </p15:guide>
        <p15:guide id="6" orient="horz" pos="453" userDrawn="1">
          <p15:clr>
            <a:srgbClr val="F26B43"/>
          </p15:clr>
        </p15:guide>
        <p15:guide id="7" pos="6804" userDrawn="1">
          <p15:clr>
            <a:srgbClr val="F26B43"/>
          </p15:clr>
        </p15:guide>
        <p15:guide id="8" pos="453" userDrawn="1">
          <p15:clr>
            <a:srgbClr val="F26B43"/>
          </p15:clr>
        </p15:guide>
        <p15:guide id="9" orient="horz" pos="3884" userDrawn="1">
          <p15:clr>
            <a:srgbClr val="F26B43"/>
          </p15:clr>
        </p15:guide>
        <p15:guide id="10" orient="horz" pos="13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mailto:post@fellesforbundet.no"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558DF8B-6E7B-4FC4-B983-EDD5BD52A72C}"/>
              </a:ext>
            </a:extLst>
          </p:cNvPr>
          <p:cNvSpPr>
            <a:spLocks noGrp="1"/>
          </p:cNvSpPr>
          <p:nvPr>
            <p:ph type="body" sz="quarter" idx="13"/>
          </p:nvPr>
        </p:nvSpPr>
        <p:spPr/>
        <p:txBody>
          <a:bodyPr/>
          <a:lstStyle/>
          <a:p>
            <a:endParaRPr lang="nb-NO"/>
          </a:p>
        </p:txBody>
      </p:sp>
      <p:sp>
        <p:nvSpPr>
          <p:cNvPr id="3" name="Tittel 2">
            <a:extLst>
              <a:ext uri="{FF2B5EF4-FFF2-40B4-BE49-F238E27FC236}">
                <a16:creationId xmlns:a16="http://schemas.microsoft.com/office/drawing/2014/main" id="{C65C33AE-E3D0-406B-A0FE-73E8A17F2E81}"/>
              </a:ext>
            </a:extLst>
          </p:cNvPr>
          <p:cNvSpPr>
            <a:spLocks noGrp="1"/>
          </p:cNvSpPr>
          <p:nvPr>
            <p:ph type="ctrTitle"/>
          </p:nvPr>
        </p:nvSpPr>
        <p:spPr/>
        <p:txBody>
          <a:bodyPr/>
          <a:lstStyle/>
          <a:p>
            <a:r>
              <a:rPr lang="nb-NO" dirty="0"/>
              <a:t>Reiseoppgjør</a:t>
            </a:r>
          </a:p>
        </p:txBody>
      </p:sp>
      <p:sp>
        <p:nvSpPr>
          <p:cNvPr id="4" name="Undertittel 3">
            <a:extLst>
              <a:ext uri="{FF2B5EF4-FFF2-40B4-BE49-F238E27FC236}">
                <a16:creationId xmlns:a16="http://schemas.microsoft.com/office/drawing/2014/main" id="{74DD7253-B14C-464C-91F2-487DA00069BF}"/>
              </a:ext>
            </a:extLst>
          </p:cNvPr>
          <p:cNvSpPr>
            <a:spLocks noGrp="1"/>
          </p:cNvSpPr>
          <p:nvPr>
            <p:ph type="subTitle" idx="1"/>
          </p:nvPr>
        </p:nvSpPr>
        <p:spPr/>
        <p:txBody>
          <a:bodyPr/>
          <a:lstStyle/>
          <a:p>
            <a:r>
              <a:rPr lang="nb-NO" dirty="0"/>
              <a:t>Bruk av elektronisk reiseregning​</a:t>
            </a:r>
          </a:p>
        </p:txBody>
      </p:sp>
    </p:spTree>
    <p:extLst>
      <p:ext uri="{BB962C8B-B14F-4D97-AF65-F5344CB8AC3E}">
        <p14:creationId xmlns:p14="http://schemas.microsoft.com/office/powerpoint/2010/main" val="59302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lassholder for tekst 31">
            <a:extLst>
              <a:ext uri="{FF2B5EF4-FFF2-40B4-BE49-F238E27FC236}">
                <a16:creationId xmlns:a16="http://schemas.microsoft.com/office/drawing/2014/main" id="{9CD43EE7-F413-034B-8F1B-5D127BAAAD44}"/>
              </a:ext>
            </a:extLst>
          </p:cNvPr>
          <p:cNvSpPr>
            <a:spLocks noGrp="1"/>
          </p:cNvSpPr>
          <p:nvPr>
            <p:ph type="body" sz="quarter" idx="13"/>
          </p:nvPr>
        </p:nvSpPr>
        <p:spPr/>
        <p:txBody>
          <a:bodyPr/>
          <a:lstStyle/>
          <a:p>
            <a:endParaRPr lang="nb-NO"/>
          </a:p>
        </p:txBody>
      </p:sp>
      <p:sp>
        <p:nvSpPr>
          <p:cNvPr id="5" name="Tittel 4">
            <a:extLst>
              <a:ext uri="{FF2B5EF4-FFF2-40B4-BE49-F238E27FC236}">
                <a16:creationId xmlns:a16="http://schemas.microsoft.com/office/drawing/2014/main" id="{BBCE2FBF-7358-9347-99E7-39F6B2A84C17}"/>
              </a:ext>
            </a:extLst>
          </p:cNvPr>
          <p:cNvSpPr>
            <a:spLocks noGrp="1"/>
          </p:cNvSpPr>
          <p:nvPr>
            <p:ph type="ctrTitle"/>
          </p:nvPr>
        </p:nvSpPr>
        <p:spPr>
          <a:xfrm>
            <a:off x="2" y="2160000"/>
            <a:ext cx="7200000" cy="2880000"/>
          </a:xfrm>
        </p:spPr>
        <p:txBody>
          <a:bodyPr tIns="468000">
            <a:normAutofit fontScale="90000"/>
          </a:bodyPr>
          <a:lstStyle/>
          <a:p>
            <a:r>
              <a:rPr lang="nb-NO" dirty="0"/>
              <a:t>Slik finner du din elektroniske reiseregning</a:t>
            </a:r>
            <a:br>
              <a:rPr lang="nb-NO" dirty="0"/>
            </a:br>
            <a:endParaRPr lang="nb-NO" dirty="0"/>
          </a:p>
        </p:txBody>
      </p:sp>
      <p:sp>
        <p:nvSpPr>
          <p:cNvPr id="6" name="Undertittel 5">
            <a:extLst>
              <a:ext uri="{FF2B5EF4-FFF2-40B4-BE49-F238E27FC236}">
                <a16:creationId xmlns:a16="http://schemas.microsoft.com/office/drawing/2014/main" id="{DF6EB855-BC26-6F43-94CF-3E7E75D630F9}"/>
              </a:ext>
            </a:extLst>
          </p:cNvPr>
          <p:cNvSpPr>
            <a:spLocks noGrp="1"/>
          </p:cNvSpPr>
          <p:nvPr>
            <p:ph type="subTitle" idx="1"/>
          </p:nvPr>
        </p:nvSpPr>
        <p:spPr>
          <a:xfrm>
            <a:off x="4548147" y="4319999"/>
            <a:ext cx="6971968" cy="1440000"/>
          </a:xfrm>
        </p:spPr>
        <p:txBody>
          <a:bodyPr/>
          <a:lstStyle/>
          <a:p>
            <a:r>
              <a:rPr lang="nb-NO" dirty="0"/>
              <a:t>Logg på: https://fellesforbundettv.unit4cloud.no​</a:t>
            </a:r>
          </a:p>
        </p:txBody>
      </p:sp>
    </p:spTree>
    <p:extLst>
      <p:ext uri="{BB962C8B-B14F-4D97-AF65-F5344CB8AC3E}">
        <p14:creationId xmlns:p14="http://schemas.microsoft.com/office/powerpoint/2010/main" val="200435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3AF698-5BEA-4B4A-A8F5-4F641393BE44}"/>
              </a:ext>
            </a:extLst>
          </p:cNvPr>
          <p:cNvSpPr>
            <a:spLocks noGrp="1"/>
          </p:cNvSpPr>
          <p:nvPr>
            <p:ph type="title"/>
          </p:nvPr>
        </p:nvSpPr>
        <p:spPr>
          <a:xfrm>
            <a:off x="283221" y="413538"/>
            <a:ext cx="9686167" cy="1868292"/>
          </a:xfrm>
        </p:spPr>
        <p:txBody>
          <a:bodyPr>
            <a:normAutofit/>
          </a:bodyPr>
          <a:lstStyle/>
          <a:p>
            <a:r>
              <a:rPr lang="nb-NO" sz="2000" dirty="0"/>
              <a:t>Får du ikke logget på eller att du ikke får tilsendt passord ta kontakt med brukerstøtte.</a:t>
            </a:r>
          </a:p>
        </p:txBody>
      </p:sp>
      <p:pic>
        <p:nvPicPr>
          <p:cNvPr id="2050" name="Picture 2">
            <a:extLst>
              <a:ext uri="{FF2B5EF4-FFF2-40B4-BE49-F238E27FC236}">
                <a16:creationId xmlns:a16="http://schemas.microsoft.com/office/drawing/2014/main" id="{A8BE704D-FF93-4B12-B830-3E3FBCDA0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093" y="1529394"/>
            <a:ext cx="3370538" cy="454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8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lassholder for tekst 31">
            <a:extLst>
              <a:ext uri="{FF2B5EF4-FFF2-40B4-BE49-F238E27FC236}">
                <a16:creationId xmlns:a16="http://schemas.microsoft.com/office/drawing/2014/main" id="{9CD43EE7-F413-034B-8F1B-5D127BAAAD44}"/>
              </a:ext>
            </a:extLst>
          </p:cNvPr>
          <p:cNvSpPr>
            <a:spLocks noGrp="1"/>
          </p:cNvSpPr>
          <p:nvPr>
            <p:ph type="body" sz="quarter" idx="13"/>
          </p:nvPr>
        </p:nvSpPr>
        <p:spPr/>
        <p:txBody>
          <a:bodyPr/>
          <a:lstStyle/>
          <a:p>
            <a:endParaRPr lang="nb-NO"/>
          </a:p>
        </p:txBody>
      </p:sp>
      <p:sp>
        <p:nvSpPr>
          <p:cNvPr id="5" name="Tittel 4">
            <a:extLst>
              <a:ext uri="{FF2B5EF4-FFF2-40B4-BE49-F238E27FC236}">
                <a16:creationId xmlns:a16="http://schemas.microsoft.com/office/drawing/2014/main" id="{BBCE2FBF-7358-9347-99E7-39F6B2A84C17}"/>
              </a:ext>
            </a:extLst>
          </p:cNvPr>
          <p:cNvSpPr>
            <a:spLocks noGrp="1"/>
          </p:cNvSpPr>
          <p:nvPr>
            <p:ph type="ctrTitle"/>
          </p:nvPr>
        </p:nvSpPr>
        <p:spPr>
          <a:xfrm>
            <a:off x="2" y="2160000"/>
            <a:ext cx="7200000" cy="2880000"/>
          </a:xfrm>
        </p:spPr>
        <p:txBody>
          <a:bodyPr tIns="468000">
            <a:normAutofit/>
          </a:bodyPr>
          <a:lstStyle/>
          <a:p>
            <a:r>
              <a:rPr lang="nb-NO" sz="2700" dirty="0"/>
              <a:t>Brukerveiledning skal du ha mottatt i e-post, dersom ikke ta kontakt med den som er ansvarlig for møte/konferansen</a:t>
            </a:r>
          </a:p>
        </p:txBody>
      </p:sp>
      <p:sp>
        <p:nvSpPr>
          <p:cNvPr id="6" name="Undertittel 5">
            <a:extLst>
              <a:ext uri="{FF2B5EF4-FFF2-40B4-BE49-F238E27FC236}">
                <a16:creationId xmlns:a16="http://schemas.microsoft.com/office/drawing/2014/main" id="{DF6EB855-BC26-6F43-94CF-3E7E75D630F9}"/>
              </a:ext>
            </a:extLst>
          </p:cNvPr>
          <p:cNvSpPr>
            <a:spLocks noGrp="1"/>
          </p:cNvSpPr>
          <p:nvPr>
            <p:ph type="subTitle" idx="1"/>
          </p:nvPr>
        </p:nvSpPr>
        <p:spPr>
          <a:xfrm>
            <a:off x="5760153" y="4319999"/>
            <a:ext cx="5759961" cy="1440000"/>
          </a:xfrm>
        </p:spPr>
        <p:txBody>
          <a:bodyPr/>
          <a:lstStyle/>
          <a:p>
            <a:r>
              <a:rPr lang="nb-NO" b="1" dirty="0"/>
              <a:t>Brukerstøtte reiseregning: </a:t>
            </a:r>
            <a:r>
              <a:rPr lang="nb-NO" dirty="0"/>
              <a:t>Telefon 23 06 31 00</a:t>
            </a:r>
          </a:p>
          <a:p>
            <a:r>
              <a:rPr lang="nb-NO" dirty="0"/>
              <a:t>e-post: </a:t>
            </a:r>
            <a:r>
              <a:rPr lang="nb-NO" u="sng" dirty="0">
                <a:hlinkClick r:id="rId2"/>
              </a:rPr>
              <a:t>post@fellesforbundet.no</a:t>
            </a:r>
            <a:endParaRPr lang="nb-NO" dirty="0"/>
          </a:p>
        </p:txBody>
      </p:sp>
    </p:spTree>
    <p:extLst>
      <p:ext uri="{BB962C8B-B14F-4D97-AF65-F5344CB8AC3E}">
        <p14:creationId xmlns:p14="http://schemas.microsoft.com/office/powerpoint/2010/main" val="296734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0A0561-3EE5-489D-98CB-A00B9A64FB1E}"/>
              </a:ext>
            </a:extLst>
          </p:cNvPr>
          <p:cNvSpPr>
            <a:spLocks noGrp="1"/>
          </p:cNvSpPr>
          <p:nvPr>
            <p:ph type="title"/>
          </p:nvPr>
        </p:nvSpPr>
        <p:spPr/>
        <p:txBody>
          <a:bodyPr>
            <a:normAutofit fontScale="90000"/>
          </a:bodyPr>
          <a:lstStyle/>
          <a:p>
            <a:r>
              <a:rPr lang="nb-NO" b="0" dirty="0"/>
              <a:t>Myndighetene stiller krav til en reise og diettregning og det viktigste er:</a:t>
            </a:r>
            <a:br>
              <a:rPr lang="nb-NO" b="0" dirty="0"/>
            </a:br>
            <a:endParaRPr lang="nb-NO" dirty="0"/>
          </a:p>
        </p:txBody>
      </p:sp>
      <p:sp>
        <p:nvSpPr>
          <p:cNvPr id="3" name="Plassholder for innhold 2">
            <a:extLst>
              <a:ext uri="{FF2B5EF4-FFF2-40B4-BE49-F238E27FC236}">
                <a16:creationId xmlns:a16="http://schemas.microsoft.com/office/drawing/2014/main" id="{7EBE40C2-759B-4C57-815A-0FB93873DF4E}"/>
              </a:ext>
            </a:extLst>
          </p:cNvPr>
          <p:cNvSpPr>
            <a:spLocks noGrp="1"/>
          </p:cNvSpPr>
          <p:nvPr>
            <p:ph idx="1"/>
          </p:nvPr>
        </p:nvSpPr>
        <p:spPr/>
        <p:txBody>
          <a:bodyPr>
            <a:normAutofit lnSpcReduction="10000"/>
          </a:bodyPr>
          <a:lstStyle/>
          <a:p>
            <a:pPr fontAlgn="base"/>
            <a:r>
              <a:rPr lang="nb-NO" dirty="0"/>
              <a:t>At du fyller ut formålet – hva du har gjort</a:t>
            </a:r>
            <a:r>
              <a:rPr lang="en-US" dirty="0"/>
              <a:t>​</a:t>
            </a:r>
          </a:p>
          <a:p>
            <a:pPr fontAlgn="base"/>
            <a:r>
              <a:rPr lang="nb-NO" dirty="0"/>
              <a:t>Hvor du har vært</a:t>
            </a:r>
            <a:r>
              <a:rPr lang="en-US" dirty="0"/>
              <a:t>​</a:t>
            </a:r>
          </a:p>
          <a:p>
            <a:pPr fontAlgn="base"/>
            <a:r>
              <a:rPr lang="nb-NO" dirty="0"/>
              <a:t>Når du har reist og når du har kommet hjem</a:t>
            </a:r>
            <a:r>
              <a:rPr lang="en-US" dirty="0"/>
              <a:t>​</a:t>
            </a:r>
          </a:p>
          <a:p>
            <a:pPr fontAlgn="base"/>
            <a:r>
              <a:rPr lang="nb-NO" dirty="0"/>
              <a:t>Reiseruten – så detaljert at den kan kontrolleres.</a:t>
            </a:r>
            <a:r>
              <a:rPr lang="en-US" dirty="0"/>
              <a:t>​</a:t>
            </a:r>
          </a:p>
          <a:p>
            <a:pPr fontAlgn="base"/>
            <a:r>
              <a:rPr lang="nb-NO" dirty="0"/>
              <a:t>Når du krever refusjon for fly, hotell, taxi eller parkering  – kreves det at dokumentasjon for kravet vedlegges reiseregningen.</a:t>
            </a:r>
            <a:r>
              <a:rPr lang="en-US" dirty="0"/>
              <a:t>​</a:t>
            </a:r>
          </a:p>
          <a:p>
            <a:pPr fontAlgn="base"/>
            <a:r>
              <a:rPr lang="nb-NO" dirty="0"/>
              <a:t>Du trenger ikke vedlegge kvitteringer for buss, bane, tog, trikk, båt eller bomringer.</a:t>
            </a:r>
            <a:endParaRPr lang="en-US" dirty="0"/>
          </a:p>
          <a:p>
            <a:endParaRPr lang="nb-NO" dirty="0"/>
          </a:p>
        </p:txBody>
      </p:sp>
    </p:spTree>
    <p:extLst>
      <p:ext uri="{BB962C8B-B14F-4D97-AF65-F5344CB8AC3E}">
        <p14:creationId xmlns:p14="http://schemas.microsoft.com/office/powerpoint/2010/main" val="95955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716B51-118A-4635-9D10-6683C79B6F39}"/>
              </a:ext>
            </a:extLst>
          </p:cNvPr>
          <p:cNvSpPr>
            <a:spLocks noGrp="1"/>
          </p:cNvSpPr>
          <p:nvPr>
            <p:ph type="title"/>
          </p:nvPr>
        </p:nvSpPr>
        <p:spPr/>
        <p:txBody>
          <a:bodyPr/>
          <a:lstStyle/>
          <a:p>
            <a:r>
              <a:rPr lang="nb-NO" b="0" dirty="0"/>
              <a:t>Forbundet ber også om følgende:​</a:t>
            </a:r>
            <a:endParaRPr lang="nb-NO" dirty="0"/>
          </a:p>
        </p:txBody>
      </p:sp>
      <p:sp>
        <p:nvSpPr>
          <p:cNvPr id="3" name="Plassholder for innhold 2">
            <a:extLst>
              <a:ext uri="{FF2B5EF4-FFF2-40B4-BE49-F238E27FC236}">
                <a16:creationId xmlns:a16="http://schemas.microsoft.com/office/drawing/2014/main" id="{05A0D545-9E06-4EC4-A02D-5F79C90F0D9A}"/>
              </a:ext>
            </a:extLst>
          </p:cNvPr>
          <p:cNvSpPr>
            <a:spLocks noGrp="1"/>
          </p:cNvSpPr>
          <p:nvPr>
            <p:ph idx="1"/>
          </p:nvPr>
        </p:nvSpPr>
        <p:spPr>
          <a:xfrm>
            <a:off x="720000" y="1701427"/>
            <a:ext cx="10080000" cy="3600000"/>
          </a:xfrm>
        </p:spPr>
        <p:txBody>
          <a:bodyPr/>
          <a:lstStyle/>
          <a:p>
            <a:pPr fontAlgn="base"/>
            <a:r>
              <a:rPr lang="nb-NO" dirty="0"/>
              <a:t>Forbundet dekker tapt arbeidsfortjeneste når det foreligger dokumentasjon fra arbeidsgiver på at det blir trukket i lønn. </a:t>
            </a:r>
            <a:r>
              <a:rPr lang="en-US" dirty="0"/>
              <a:t>​</a:t>
            </a:r>
            <a:br>
              <a:rPr lang="en-US" dirty="0"/>
            </a:br>
            <a:r>
              <a:rPr lang="nb-NO" dirty="0"/>
              <a:t>Dokumentasjon vedlegges den elektroniske reiseregningen.</a:t>
            </a:r>
            <a:r>
              <a:rPr lang="en-US" dirty="0"/>
              <a:t>​</a:t>
            </a:r>
          </a:p>
          <a:p>
            <a:pPr fontAlgn="base"/>
            <a:r>
              <a:rPr lang="nb-NO" dirty="0"/>
              <a:t>Forbundet spesifiserer de ulike konferansene og møtene i sitt økonomisystem. For at oppgjøret skal gå raskt gjennom systemet må du følge instruksen knyttet til hvilken avdeling reiseregningen skal belastes og legge denne inn i den elektroniske reiseregningen.</a:t>
            </a:r>
            <a:r>
              <a:rPr lang="en-US" dirty="0"/>
              <a:t>​</a:t>
            </a:r>
          </a:p>
          <a:p>
            <a:endParaRPr lang="nb-NO" dirty="0"/>
          </a:p>
        </p:txBody>
      </p:sp>
    </p:spTree>
    <p:extLst>
      <p:ext uri="{BB962C8B-B14F-4D97-AF65-F5344CB8AC3E}">
        <p14:creationId xmlns:p14="http://schemas.microsoft.com/office/powerpoint/2010/main" val="128537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7DFA-E28F-4B21-9B13-F53DB3B8EE47}"/>
              </a:ext>
            </a:extLst>
          </p:cNvPr>
          <p:cNvSpPr>
            <a:spLocks noGrp="1"/>
          </p:cNvSpPr>
          <p:nvPr>
            <p:ph type="title"/>
          </p:nvPr>
        </p:nvSpPr>
        <p:spPr/>
        <p:txBody>
          <a:bodyPr/>
          <a:lstStyle/>
          <a:p>
            <a:r>
              <a:rPr lang="nb-NO" dirty="0"/>
              <a:t>Kontering:</a:t>
            </a:r>
          </a:p>
        </p:txBody>
      </p:sp>
      <p:pic>
        <p:nvPicPr>
          <p:cNvPr id="5122" name="Picture 2">
            <a:extLst>
              <a:ext uri="{FF2B5EF4-FFF2-40B4-BE49-F238E27FC236}">
                <a16:creationId xmlns:a16="http://schemas.microsoft.com/office/drawing/2014/main" id="{F6780429-8DD6-4918-A7D2-79A090A597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9834" y="2623930"/>
            <a:ext cx="4477734" cy="199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59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36547-E24D-4384-B6C8-64C20A41F58B}"/>
              </a:ext>
            </a:extLst>
          </p:cNvPr>
          <p:cNvSpPr>
            <a:spLocks noGrp="1"/>
          </p:cNvSpPr>
          <p:nvPr>
            <p:ph type="title"/>
          </p:nvPr>
        </p:nvSpPr>
        <p:spPr/>
        <p:txBody>
          <a:bodyPr/>
          <a:lstStyle/>
          <a:p>
            <a:r>
              <a:rPr lang="nb-NO" b="0" dirty="0"/>
              <a:t>Overordnede regler for dekning av utlegg fra forbundet</a:t>
            </a:r>
            <a:endParaRPr lang="nb-NO" dirty="0"/>
          </a:p>
        </p:txBody>
      </p:sp>
      <p:sp>
        <p:nvSpPr>
          <p:cNvPr id="3" name="Plassholder for innhold 2">
            <a:extLst>
              <a:ext uri="{FF2B5EF4-FFF2-40B4-BE49-F238E27FC236}">
                <a16:creationId xmlns:a16="http://schemas.microsoft.com/office/drawing/2014/main" id="{F3B1A5E1-7A82-4C91-B004-8129D7212146}"/>
              </a:ext>
            </a:extLst>
          </p:cNvPr>
          <p:cNvSpPr>
            <a:spLocks noGrp="1"/>
          </p:cNvSpPr>
          <p:nvPr>
            <p:ph idx="1"/>
          </p:nvPr>
        </p:nvSpPr>
        <p:spPr/>
        <p:txBody>
          <a:bodyPr/>
          <a:lstStyle/>
          <a:p>
            <a:pPr fontAlgn="base"/>
            <a:r>
              <a:rPr lang="nb-NO" dirty="0"/>
              <a:t>Alle reiser i forbundets tjeneste skal gjøres på billigste måte.</a:t>
            </a:r>
            <a:r>
              <a:rPr lang="en-US" dirty="0"/>
              <a:t>​</a:t>
            </a:r>
          </a:p>
          <a:p>
            <a:pPr fontAlgn="base"/>
            <a:r>
              <a:rPr lang="nb-NO" dirty="0"/>
              <a:t>Kilometergodtgjøring og diett dekkes etter statens satser og bestemmelser.</a:t>
            </a:r>
            <a:r>
              <a:rPr lang="en-US" dirty="0"/>
              <a:t>​</a:t>
            </a:r>
            <a:endParaRPr lang="nb-NO" dirty="0"/>
          </a:p>
          <a:p>
            <a:pPr fontAlgn="base"/>
            <a:r>
              <a:rPr lang="nb-NO" dirty="0"/>
              <a:t>Bare unntaksvis dekkes godtgjøring for bruk av egen bil til Oslo/Gardermoen. Tillatelsen skal gis av den som har ansvaret for møte/konferansen.</a:t>
            </a:r>
            <a:r>
              <a:rPr lang="en-US" dirty="0"/>
              <a:t>​</a:t>
            </a:r>
          </a:p>
          <a:p>
            <a:endParaRPr lang="nb-NO" dirty="0"/>
          </a:p>
        </p:txBody>
      </p:sp>
    </p:spTree>
    <p:extLst>
      <p:ext uri="{BB962C8B-B14F-4D97-AF65-F5344CB8AC3E}">
        <p14:creationId xmlns:p14="http://schemas.microsoft.com/office/powerpoint/2010/main" val="100667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C15FF4-4F5A-4FFE-8394-D726C0C3229D}"/>
              </a:ext>
            </a:extLst>
          </p:cNvPr>
          <p:cNvSpPr>
            <a:spLocks noGrp="1"/>
          </p:cNvSpPr>
          <p:nvPr>
            <p:ph type="title"/>
          </p:nvPr>
        </p:nvSpPr>
        <p:spPr/>
        <p:txBody>
          <a:bodyPr/>
          <a:lstStyle/>
          <a:p>
            <a:r>
              <a:rPr lang="nb-NO" b="0" dirty="0"/>
              <a:t>Og til sist:</a:t>
            </a:r>
            <a:endParaRPr lang="nb-NO" dirty="0"/>
          </a:p>
        </p:txBody>
      </p:sp>
      <p:sp>
        <p:nvSpPr>
          <p:cNvPr id="3" name="Plassholder for innhold 2">
            <a:extLst>
              <a:ext uri="{FF2B5EF4-FFF2-40B4-BE49-F238E27FC236}">
                <a16:creationId xmlns:a16="http://schemas.microsoft.com/office/drawing/2014/main" id="{D24B0C58-D46B-45E2-B391-A7D6799BA22C}"/>
              </a:ext>
            </a:extLst>
          </p:cNvPr>
          <p:cNvSpPr>
            <a:spLocks noGrp="1"/>
          </p:cNvSpPr>
          <p:nvPr>
            <p:ph idx="1"/>
          </p:nvPr>
        </p:nvSpPr>
        <p:spPr>
          <a:xfrm>
            <a:off x="720000" y="1787767"/>
            <a:ext cx="10080000" cy="3600000"/>
          </a:xfrm>
        </p:spPr>
        <p:txBody>
          <a:bodyPr/>
          <a:lstStyle/>
          <a:p>
            <a:pPr fontAlgn="base"/>
            <a:r>
              <a:rPr lang="nb-NO" dirty="0"/>
              <a:t>Vi henter det meste av informasjonen om deg i medlemssystemet. Dersom </a:t>
            </a:r>
            <a:r>
              <a:rPr lang="nb-NO" b="1" dirty="0"/>
              <a:t>du</a:t>
            </a:r>
            <a:r>
              <a:rPr lang="nb-NO" dirty="0"/>
              <a:t> har </a:t>
            </a:r>
            <a:r>
              <a:rPr lang="nb-NO" u="sng" dirty="0"/>
              <a:t>flyttet</a:t>
            </a:r>
            <a:r>
              <a:rPr lang="nb-NO" dirty="0"/>
              <a:t> eller </a:t>
            </a:r>
            <a:r>
              <a:rPr lang="nb-NO" u="sng" dirty="0"/>
              <a:t>byttet bankforbindelse </a:t>
            </a:r>
            <a:r>
              <a:rPr lang="nb-NO" dirty="0"/>
              <a:t>i det siste må du kontakte brukerstøtte.</a:t>
            </a:r>
            <a:endParaRPr lang="en-US" dirty="0"/>
          </a:p>
          <a:p>
            <a:pPr fontAlgn="base"/>
            <a:r>
              <a:rPr lang="en-US" dirty="0"/>
              <a:t>​</a:t>
            </a:r>
            <a:r>
              <a:rPr lang="nb-NO" dirty="0"/>
              <a:t>Dette er viktig for deg og for oss og gjelder selv om du har fått oppdatert medlemssystemet (Fane2). At vi har riktig informasjon om deg sikrer at reiseoppgjøret overføres til rett bankkonto og at innberetning via </a:t>
            </a:r>
            <a:r>
              <a:rPr lang="nb-NO" dirty="0" err="1"/>
              <a:t>Altinn</a:t>
            </a:r>
            <a:r>
              <a:rPr lang="nb-NO" dirty="0"/>
              <a:t> blir korrekt.</a:t>
            </a:r>
            <a:endParaRPr lang="en-US" dirty="0"/>
          </a:p>
          <a:p>
            <a:endParaRPr lang="nb-NO" dirty="0"/>
          </a:p>
        </p:txBody>
      </p:sp>
    </p:spTree>
    <p:extLst>
      <p:ext uri="{BB962C8B-B14F-4D97-AF65-F5344CB8AC3E}">
        <p14:creationId xmlns:p14="http://schemas.microsoft.com/office/powerpoint/2010/main" val="71425915"/>
      </p:ext>
    </p:extLst>
  </p:cSld>
  <p:clrMapOvr>
    <a:masterClrMapping/>
  </p:clrMapOvr>
</p:sld>
</file>

<file path=ppt/theme/theme1.xml><?xml version="1.0" encoding="utf-8"?>
<a:theme xmlns:a="http://schemas.openxmlformats.org/drawingml/2006/main" name="Fellesforbundet">
  <a:themeElements>
    <a:clrScheme name="Egendefinert 8">
      <a:dk1>
        <a:srgbClr val="000000"/>
      </a:dk1>
      <a:lt1>
        <a:srgbClr val="FFFFFF"/>
      </a:lt1>
      <a:dk2>
        <a:srgbClr val="191835"/>
      </a:dk2>
      <a:lt2>
        <a:srgbClr val="E9EAE9"/>
      </a:lt2>
      <a:accent1>
        <a:srgbClr val="D00000"/>
      </a:accent1>
      <a:accent2>
        <a:srgbClr val="C2D1A5"/>
      </a:accent2>
      <a:accent3>
        <a:srgbClr val="FD6501"/>
      </a:accent3>
      <a:accent4>
        <a:srgbClr val="FEE1E4"/>
      </a:accent4>
      <a:accent5>
        <a:srgbClr val="621124"/>
      </a:accent5>
      <a:accent6>
        <a:srgbClr val="98B4F5"/>
      </a:accent6>
      <a:hlink>
        <a:srgbClr val="191835"/>
      </a:hlink>
      <a:folHlink>
        <a:srgbClr val="191835"/>
      </a:folHlink>
    </a:clrScheme>
    <a:fontScheme name="Fellesforbundet">
      <a:majorFont>
        <a:latin typeface="FellesforbundetMG-Heavy"/>
        <a:ea typeface=""/>
        <a:cs typeface=""/>
      </a:majorFont>
      <a:minorFont>
        <a:latin typeface="FellesforbundetMG-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iseoppgjør - elektronisk reiseregning.potx" id="{AADFC568-68E9-4CED-B71E-3F94C875913F}" vid="{F9D6B7AC-B2EF-4A1E-8095-6DFC9BE9B6A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at xmlns="e6c1c71c-031a-45b7-906f-5616f921e2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F8122574325494C97F96F3F404F12ED" ma:contentTypeVersion="7" ma:contentTypeDescription="Opprett et nytt dokument." ma:contentTypeScope="" ma:versionID="6de59336dcb9a722423d5e7bc46c2967">
  <xsd:schema xmlns:xsd="http://www.w3.org/2001/XMLSchema" xmlns:xs="http://www.w3.org/2001/XMLSchema" xmlns:p="http://schemas.microsoft.com/office/2006/metadata/properties" xmlns:ns2="e6c1c71c-031a-45b7-906f-5616f921e21e" xmlns:ns3="0cb05618-7ef9-476f-8b31-7847a6b3b6f8" targetNamespace="http://schemas.microsoft.com/office/2006/metadata/properties" ma:root="true" ma:fieldsID="18366fe474f323cf4c6b5d2cbd41692f" ns2:_="" ns3:_="">
    <xsd:import namespace="e6c1c71c-031a-45b7-906f-5616f921e21e"/>
    <xsd:import namespace="0cb05618-7ef9-476f-8b31-7847a6b3b6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1c71c-031a-45b7-906f-5616f921e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at" ma:index="14" nillable="true" ma:displayName="Notat" ma:format="Dropdown" ma:internalName="Nota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b05618-7ef9-476f-8b31-7847a6b3b6f8"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5FE99-A16A-4522-B98F-7D3A25B0BEDA}">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e6c1c71c-031a-45b7-906f-5616f921e21e"/>
    <ds:schemaRef ds:uri="http://www.w3.org/XML/1998/namespace"/>
    <ds:schemaRef ds:uri="http://purl.org/dc/dcmitype/"/>
  </ds:schemaRefs>
</ds:datastoreItem>
</file>

<file path=customXml/itemProps2.xml><?xml version="1.0" encoding="utf-8"?>
<ds:datastoreItem xmlns:ds="http://schemas.openxmlformats.org/officeDocument/2006/customXml" ds:itemID="{137DD990-3472-411B-9920-82F96696D4D8}">
  <ds:schemaRefs>
    <ds:schemaRef ds:uri="http://schemas.microsoft.com/sharepoint/v3/contenttype/forms"/>
  </ds:schemaRefs>
</ds:datastoreItem>
</file>

<file path=customXml/itemProps3.xml><?xml version="1.0" encoding="utf-8"?>
<ds:datastoreItem xmlns:ds="http://schemas.openxmlformats.org/officeDocument/2006/customXml" ds:itemID="{9C6E736E-7DBD-4D6D-A032-B99E89A61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1c71c-031a-45b7-906f-5616f921e21e"/>
    <ds:schemaRef ds:uri="0cb05618-7ef9-476f-8b31-7847a6b3b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Reiseoppgjør - elektronisk reiseregning</Template>
  <TotalTime>0</TotalTime>
  <Words>377</Words>
  <Application>Microsoft Office PowerPoint</Application>
  <PresentationFormat>Egendefinert</PresentationFormat>
  <Paragraphs>26</Paragraphs>
  <Slides>9</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Fellesforbundet MG</vt:lpstr>
      <vt:lpstr>FellesforbundetMG-Heavy</vt:lpstr>
      <vt:lpstr>Arial</vt:lpstr>
      <vt:lpstr>FellesforbundetMG-Regular</vt:lpstr>
      <vt:lpstr>Fellesforbundet</vt:lpstr>
      <vt:lpstr>Reiseoppgjør</vt:lpstr>
      <vt:lpstr>Slik finner du din elektroniske reiseregning </vt:lpstr>
      <vt:lpstr>Får du ikke logget på eller att du ikke får tilsendt passord ta kontakt med brukerstøtte.</vt:lpstr>
      <vt:lpstr>Brukerveiledning skal du ha mottatt i e-post, dersom ikke ta kontakt med den som er ansvarlig for møte/konferansen</vt:lpstr>
      <vt:lpstr>Myndighetene stiller krav til en reise og diettregning og det viktigste er: </vt:lpstr>
      <vt:lpstr>Forbundet ber også om følgende:​</vt:lpstr>
      <vt:lpstr>Kontering:</vt:lpstr>
      <vt:lpstr>Overordnede regler for dekning av utlegg fra forbundet</vt:lpstr>
      <vt:lpstr>Og til sist: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Reiseoppgjør</dc:title>
  <dc:creator>Eva Nordby</dc:creator>
  <cp:lastModifiedBy>Stig Lundsbakken</cp:lastModifiedBy>
  <cp:revision>2</cp:revision>
  <cp:lastPrinted>2021-11-18T07:27:25Z</cp:lastPrinted>
  <dcterms:created xsi:type="dcterms:W3CDTF">2021-11-19T08:47:56Z</dcterms:created>
  <dcterms:modified xsi:type="dcterms:W3CDTF">2022-04-07T13:47:08Z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0x0101000F8122574325494C97F96F3F404F12ED</vt:lpwstr>
  </property>
</Properties>
</file>