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86" r:id="rId5"/>
    <p:sldId id="285" r:id="rId6"/>
    <p:sldId id="284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2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7" algn="l" defTabSz="9142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4" algn="l" defTabSz="9142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1" algn="l" defTabSz="9142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8" algn="l" defTabSz="9142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35" algn="l" defTabSz="9142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2" algn="l" defTabSz="9142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29" algn="l" defTabSz="9142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76" algn="l" defTabSz="9142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23CA8A-E788-4CA8-941E-145DD4BC3CD7}" v="22" dt="2022-10-04T08:34:14.9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ys stil 3 – utheving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Ingen stil, tabellrutenet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1B0308A-BB27-423F-B04C-3050D20FF13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DB0397-232A-4BA8-9BA1-24ABBE651B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416CD-5754-43C0-A593-8E75ABA883AE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4A8B69-63CE-496F-BD81-A9418B0263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A91136-7C62-4987-836C-39513D0400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C2B650-4418-4201-9925-634809F6C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22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F4C00-0DFB-4A50-874B-35C92E273FD7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EB5FC-F5C0-4EDC-86CE-4ABBFA585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323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C8A9E-48EB-4DF5-816E-2AE554F716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1" y="4110603"/>
            <a:ext cx="9144000" cy="926515"/>
          </a:xfrm>
        </p:spPr>
        <p:txBody>
          <a:bodyPr anchor="b">
            <a:normAutofit/>
          </a:bodyPr>
          <a:lstStyle>
            <a:lvl1pPr algn="ctr">
              <a:defRPr sz="2800"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49D727-0A59-4FCD-AE21-131BA4D362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1" y="5170386"/>
            <a:ext cx="9144000" cy="626651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27635" indent="0" algn="ctr">
              <a:buNone/>
              <a:defRPr sz="2746"/>
            </a:lvl2pPr>
            <a:lvl3pPr marL="1255270" indent="0" algn="ctr">
              <a:buNone/>
              <a:defRPr sz="2471"/>
            </a:lvl3pPr>
            <a:lvl4pPr marL="1882905" indent="0" algn="ctr">
              <a:buNone/>
              <a:defRPr sz="2196"/>
            </a:lvl4pPr>
            <a:lvl5pPr marL="2510541" indent="0" algn="ctr">
              <a:buNone/>
              <a:defRPr sz="2196"/>
            </a:lvl5pPr>
            <a:lvl6pPr marL="3138175" indent="0" algn="ctr">
              <a:buNone/>
              <a:defRPr sz="2196"/>
            </a:lvl6pPr>
            <a:lvl7pPr marL="3765810" indent="0" algn="ctr">
              <a:buNone/>
              <a:defRPr sz="2196"/>
            </a:lvl7pPr>
            <a:lvl8pPr marL="4393445" indent="0" algn="ctr">
              <a:buNone/>
              <a:defRPr sz="2196"/>
            </a:lvl8pPr>
            <a:lvl9pPr marL="5021080" indent="0" algn="ctr">
              <a:buNone/>
              <a:defRPr sz="2196"/>
            </a:lvl9pPr>
          </a:lstStyle>
          <a:p>
            <a:r>
              <a:rPr lang="nb-NO"/>
              <a:t>Klikk for å redigere undertittelstil i malen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0FEA9374-4250-48B0-8037-777EB183A5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6436" y="1970478"/>
            <a:ext cx="2079128" cy="207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762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2C57D-89C3-4A29-9FAC-D57E050C4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C1C60-F32B-458C-8D76-8404808FA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0D45F-9660-44FB-9800-21378CC2D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66006-449C-4707-9B48-0A6F2D178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DA24-C350-4A0D-B2A0-E405AFDB38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4416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E0BD2-6167-4476-8665-68A329521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3F62EC-EA57-47AD-A847-D47A5651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D579FF-EEDA-473C-882A-D28F97AB8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DA24-C350-4A0D-B2A0-E405AFDB38ED}" type="slidenum">
              <a:rPr lang="nb-NO" smtClean="0"/>
              <a:t>‹#›</a:t>
            </a:fld>
            <a:endParaRPr lang="nb-NO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E7B87A9-C52F-4E50-8280-37EDFC04BD3A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82391" y="1562145"/>
            <a:ext cx="5000102" cy="450948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6AEDECC1-8532-4F6B-BB9E-42099F5C5034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406697" y="1562145"/>
            <a:ext cx="5000102" cy="450948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19499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hold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E0BD2-6167-4476-8665-68A329521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392" y="604768"/>
            <a:ext cx="5000102" cy="753961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3F62EC-EA57-47AD-A847-D47A5651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D579FF-EEDA-473C-882A-D28F97AB8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DA24-C350-4A0D-B2A0-E405AFDB38ED}" type="slidenum">
              <a:rPr lang="nb-NO" smtClean="0"/>
              <a:t>‹#›</a:t>
            </a:fld>
            <a:endParaRPr lang="nb-NO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E7B87A9-C52F-4E50-8280-37EDFC04BD3A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82391" y="1562145"/>
            <a:ext cx="5000102" cy="450948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2770AC6-1A1D-4B5F-AA60-90BBE203A95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8425" y="787985"/>
            <a:ext cx="5308374" cy="5283643"/>
          </a:xfrm>
          <a:solidFill>
            <a:schemeClr val="tx2"/>
          </a:solidFill>
        </p:spPr>
        <p:txBody>
          <a:bodyPr/>
          <a:lstStyle/>
          <a:p>
            <a:r>
              <a:rPr lang="nb-NO"/>
              <a:t>Klikk på ikonet for å legge til et bilde</a:t>
            </a:r>
          </a:p>
        </p:txBody>
      </p:sp>
    </p:spTree>
    <p:extLst>
      <p:ext uri="{BB962C8B-B14F-4D97-AF65-F5344CB8AC3E}">
        <p14:creationId xmlns:p14="http://schemas.microsoft.com/office/powerpoint/2010/main" val="224828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E0BD2-6167-4476-8665-68A329521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1848" y="604768"/>
            <a:ext cx="5000102" cy="753961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3F62EC-EA57-47AD-A847-D47A5651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D579FF-EEDA-473C-882A-D28F97AB8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DA24-C350-4A0D-B2A0-E405AFDB38ED}" type="slidenum">
              <a:rPr lang="nb-NO" smtClean="0"/>
              <a:t>‹#›</a:t>
            </a:fld>
            <a:endParaRPr lang="nb-NO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2770AC6-1A1D-4B5F-AA60-90BBE203A95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82391" y="787985"/>
            <a:ext cx="5308374" cy="5283643"/>
          </a:xfrm>
          <a:solidFill>
            <a:schemeClr val="tx2"/>
          </a:solidFill>
        </p:spPr>
        <p:txBody>
          <a:bodyPr/>
          <a:lstStyle/>
          <a:p>
            <a:r>
              <a:rPr lang="nb-NO"/>
              <a:t>Klikk på ikonet for å legge til et bilde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79CFA9A-898A-403A-8C4E-BBF2386B314E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6406697" y="1562145"/>
            <a:ext cx="5000102" cy="450948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809145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3F62EC-EA57-47AD-A847-D47A5651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D579FF-EEDA-473C-882A-D28F97AB8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DA24-C350-4A0D-B2A0-E405AFDB38ED}" type="slidenum">
              <a:rPr lang="nb-NO" smtClean="0"/>
              <a:t>‹#›</a:t>
            </a:fld>
            <a:endParaRPr lang="nb-NO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2770AC6-1A1D-4B5F-AA60-90BBE203A95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82391" y="787985"/>
            <a:ext cx="10624407" cy="5283643"/>
          </a:xfrm>
          <a:solidFill>
            <a:schemeClr val="tx2"/>
          </a:solidFill>
        </p:spPr>
        <p:txBody>
          <a:bodyPr/>
          <a:lstStyle/>
          <a:p>
            <a:r>
              <a:rPr lang="nb-NO"/>
              <a:t>Klikk på ikonet for å legge til et bilde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C281B0C-23BE-44DC-96C0-A80B978CC2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30586" y="2444355"/>
            <a:ext cx="9730829" cy="1969292"/>
          </a:xfrm>
        </p:spPr>
        <p:txBody>
          <a:bodyPr anchor="ctr">
            <a:normAutofit/>
          </a:bodyPr>
          <a:lstStyle>
            <a:lvl1pPr algn="ctr"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 err="1"/>
              <a:t>Bildetekst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92908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59E01-2A51-4810-AF8E-557E6763F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9FF638-620E-4807-8F19-8B46943EF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207DF5-4B48-4281-83B3-395CFF936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DA24-C350-4A0D-B2A0-E405AFDB38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68267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ED3B7B-5C5D-4572-A02D-14016D425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E0CAFD-0D1C-4921-A633-A3E8FE7CA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DA24-C350-4A0D-B2A0-E405AFDB38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5271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309B06-F69F-4908-9730-F148A9D5C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392" y="604768"/>
            <a:ext cx="10624407" cy="753961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8FFB5B-585C-484C-9C4B-F05929E60A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392" y="1562145"/>
            <a:ext cx="10624407" cy="450948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26BCE6-58CA-4529-B393-226F375AA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82391" y="6525064"/>
            <a:ext cx="10624407" cy="23523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ctr">
              <a:defRPr sz="900" cap="all" baseline="0">
                <a:solidFill>
                  <a:schemeClr val="accent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C74318-78C0-4F5E-AADB-411D3D223E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06799" y="6525064"/>
            <a:ext cx="655392" cy="23523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0A7DA24-C350-4A0D-B2A0-E405AFDB38ED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059A616E-E150-45F5-AED3-E0F16E0B1A39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585464" y="129849"/>
            <a:ext cx="476727" cy="47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17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8" r:id="rId6"/>
    <p:sldLayoutId id="2147483654" r:id="rId7"/>
    <p:sldLayoutId id="2147483655" r:id="rId8"/>
  </p:sldLayoutIdLst>
  <p:hf sldNum="0" hdr="0" ftr="0" dt="0"/>
  <p:txStyles>
    <p:titleStyle>
      <a:lvl1pPr algn="l" defTabSz="1255270" rtl="0" eaLnBrk="1" latinLnBrk="0" hangingPunct="1">
        <a:lnSpc>
          <a:spcPct val="90000"/>
        </a:lnSpc>
        <a:spcBef>
          <a:spcPct val="0"/>
        </a:spcBef>
        <a:buNone/>
        <a:tabLst>
          <a:tab pos="9144000" algn="l"/>
        </a:tabLst>
        <a:defRPr sz="2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3818" indent="-313818" algn="l" defTabSz="1255270" rtl="0" eaLnBrk="1" latinLnBrk="0" hangingPunct="1">
        <a:lnSpc>
          <a:spcPct val="100000"/>
        </a:lnSpc>
        <a:spcBef>
          <a:spcPts val="1373"/>
        </a:spcBef>
        <a:buClr>
          <a:schemeClr val="bg2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41453" indent="-313818" algn="l" defTabSz="1255270" rtl="0" eaLnBrk="1" latinLnBrk="0" hangingPunct="1">
        <a:lnSpc>
          <a:spcPct val="100000"/>
        </a:lnSpc>
        <a:spcBef>
          <a:spcPts val="686"/>
        </a:spcBef>
        <a:buClr>
          <a:schemeClr val="bg2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569088" indent="-313818" algn="l" defTabSz="1255270" rtl="0" eaLnBrk="1" latinLnBrk="0" hangingPunct="1">
        <a:lnSpc>
          <a:spcPct val="100000"/>
        </a:lnSpc>
        <a:spcBef>
          <a:spcPts val="686"/>
        </a:spcBef>
        <a:buClr>
          <a:schemeClr val="bg2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2196724" indent="-313818" algn="l" defTabSz="1255270" rtl="0" eaLnBrk="1" latinLnBrk="0" hangingPunct="1">
        <a:lnSpc>
          <a:spcPct val="100000"/>
        </a:lnSpc>
        <a:spcBef>
          <a:spcPts val="686"/>
        </a:spcBef>
        <a:buClr>
          <a:schemeClr val="bg2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824358" indent="-313818" algn="l" defTabSz="1255270" rtl="0" eaLnBrk="1" latinLnBrk="0" hangingPunct="1">
        <a:lnSpc>
          <a:spcPct val="100000"/>
        </a:lnSpc>
        <a:spcBef>
          <a:spcPts val="686"/>
        </a:spcBef>
        <a:buClr>
          <a:schemeClr val="bg2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3451993" indent="-313818" algn="l" defTabSz="1255270" rtl="0" eaLnBrk="1" latinLnBrk="0" hangingPunct="1">
        <a:lnSpc>
          <a:spcPct val="90000"/>
        </a:lnSpc>
        <a:spcBef>
          <a:spcPts val="686"/>
        </a:spcBef>
        <a:buFont typeface="Arial" panose="020B0604020202020204" pitchFamily="34" charset="0"/>
        <a:buChar char="•"/>
        <a:defRPr sz="2471" kern="1200">
          <a:solidFill>
            <a:schemeClr val="tx1"/>
          </a:solidFill>
          <a:latin typeface="+mn-lt"/>
          <a:ea typeface="+mn-ea"/>
          <a:cs typeface="+mn-cs"/>
        </a:defRPr>
      </a:lvl6pPr>
      <a:lvl7pPr marL="4079628" indent="-313818" algn="l" defTabSz="1255270" rtl="0" eaLnBrk="1" latinLnBrk="0" hangingPunct="1">
        <a:lnSpc>
          <a:spcPct val="90000"/>
        </a:lnSpc>
        <a:spcBef>
          <a:spcPts val="686"/>
        </a:spcBef>
        <a:buFont typeface="Arial" panose="020B0604020202020204" pitchFamily="34" charset="0"/>
        <a:buChar char="•"/>
        <a:defRPr sz="2471" kern="1200">
          <a:solidFill>
            <a:schemeClr val="tx1"/>
          </a:solidFill>
          <a:latin typeface="+mn-lt"/>
          <a:ea typeface="+mn-ea"/>
          <a:cs typeface="+mn-cs"/>
        </a:defRPr>
      </a:lvl7pPr>
      <a:lvl8pPr marL="4707263" indent="-313818" algn="l" defTabSz="1255270" rtl="0" eaLnBrk="1" latinLnBrk="0" hangingPunct="1">
        <a:lnSpc>
          <a:spcPct val="90000"/>
        </a:lnSpc>
        <a:spcBef>
          <a:spcPts val="686"/>
        </a:spcBef>
        <a:buFont typeface="Arial" panose="020B0604020202020204" pitchFamily="34" charset="0"/>
        <a:buChar char="•"/>
        <a:defRPr sz="2471" kern="1200">
          <a:solidFill>
            <a:schemeClr val="tx1"/>
          </a:solidFill>
          <a:latin typeface="+mn-lt"/>
          <a:ea typeface="+mn-ea"/>
          <a:cs typeface="+mn-cs"/>
        </a:defRPr>
      </a:lvl8pPr>
      <a:lvl9pPr marL="5334898" indent="-313818" algn="l" defTabSz="1255270" rtl="0" eaLnBrk="1" latinLnBrk="0" hangingPunct="1">
        <a:lnSpc>
          <a:spcPct val="90000"/>
        </a:lnSpc>
        <a:spcBef>
          <a:spcPts val="686"/>
        </a:spcBef>
        <a:buFont typeface="Arial" panose="020B0604020202020204" pitchFamily="34" charset="0"/>
        <a:buChar char="•"/>
        <a:defRPr sz="247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55270" rtl="0" eaLnBrk="1" latinLnBrk="0" hangingPunct="1">
        <a:defRPr sz="2471" kern="1200">
          <a:solidFill>
            <a:schemeClr val="tx1"/>
          </a:solidFill>
          <a:latin typeface="+mn-lt"/>
          <a:ea typeface="+mn-ea"/>
          <a:cs typeface="+mn-cs"/>
        </a:defRPr>
      </a:lvl1pPr>
      <a:lvl2pPr marL="627635" algn="l" defTabSz="1255270" rtl="0" eaLnBrk="1" latinLnBrk="0" hangingPunct="1">
        <a:defRPr sz="2471" kern="1200">
          <a:solidFill>
            <a:schemeClr val="tx1"/>
          </a:solidFill>
          <a:latin typeface="+mn-lt"/>
          <a:ea typeface="+mn-ea"/>
          <a:cs typeface="+mn-cs"/>
        </a:defRPr>
      </a:lvl2pPr>
      <a:lvl3pPr marL="1255270" algn="l" defTabSz="1255270" rtl="0" eaLnBrk="1" latinLnBrk="0" hangingPunct="1">
        <a:defRPr sz="2471" kern="1200">
          <a:solidFill>
            <a:schemeClr val="tx1"/>
          </a:solidFill>
          <a:latin typeface="+mn-lt"/>
          <a:ea typeface="+mn-ea"/>
          <a:cs typeface="+mn-cs"/>
        </a:defRPr>
      </a:lvl3pPr>
      <a:lvl4pPr marL="1882905" algn="l" defTabSz="1255270" rtl="0" eaLnBrk="1" latinLnBrk="0" hangingPunct="1">
        <a:defRPr sz="2471" kern="1200">
          <a:solidFill>
            <a:schemeClr val="tx1"/>
          </a:solidFill>
          <a:latin typeface="+mn-lt"/>
          <a:ea typeface="+mn-ea"/>
          <a:cs typeface="+mn-cs"/>
        </a:defRPr>
      </a:lvl4pPr>
      <a:lvl5pPr marL="2510541" algn="l" defTabSz="1255270" rtl="0" eaLnBrk="1" latinLnBrk="0" hangingPunct="1">
        <a:defRPr sz="2471" kern="1200">
          <a:solidFill>
            <a:schemeClr val="tx1"/>
          </a:solidFill>
          <a:latin typeface="+mn-lt"/>
          <a:ea typeface="+mn-ea"/>
          <a:cs typeface="+mn-cs"/>
        </a:defRPr>
      </a:lvl5pPr>
      <a:lvl6pPr marL="3138175" algn="l" defTabSz="1255270" rtl="0" eaLnBrk="1" latinLnBrk="0" hangingPunct="1">
        <a:defRPr sz="2471" kern="1200">
          <a:solidFill>
            <a:schemeClr val="tx1"/>
          </a:solidFill>
          <a:latin typeface="+mn-lt"/>
          <a:ea typeface="+mn-ea"/>
          <a:cs typeface="+mn-cs"/>
        </a:defRPr>
      </a:lvl6pPr>
      <a:lvl7pPr marL="3765810" algn="l" defTabSz="1255270" rtl="0" eaLnBrk="1" latinLnBrk="0" hangingPunct="1">
        <a:defRPr sz="2471" kern="1200">
          <a:solidFill>
            <a:schemeClr val="tx1"/>
          </a:solidFill>
          <a:latin typeface="+mn-lt"/>
          <a:ea typeface="+mn-ea"/>
          <a:cs typeface="+mn-cs"/>
        </a:defRPr>
      </a:lvl7pPr>
      <a:lvl8pPr marL="4393445" algn="l" defTabSz="1255270" rtl="0" eaLnBrk="1" latinLnBrk="0" hangingPunct="1">
        <a:defRPr sz="2471" kern="1200">
          <a:solidFill>
            <a:schemeClr val="tx1"/>
          </a:solidFill>
          <a:latin typeface="+mn-lt"/>
          <a:ea typeface="+mn-ea"/>
          <a:cs typeface="+mn-cs"/>
        </a:defRPr>
      </a:lvl8pPr>
      <a:lvl9pPr marL="5021080" algn="l" defTabSz="1255270" rtl="0" eaLnBrk="1" latinLnBrk="0" hangingPunct="1">
        <a:defRPr sz="247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108CF3CB-2406-4EA8-97AE-A18C1B605F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/>
              <a:t>Digitalisering av arbeidstidsordning (ATO)</a:t>
            </a:r>
          </a:p>
        </p:txBody>
      </p:sp>
      <p:sp>
        <p:nvSpPr>
          <p:cNvPr id="5" name="Undertittel 4">
            <a:extLst>
              <a:ext uri="{FF2B5EF4-FFF2-40B4-BE49-F238E27FC236}">
                <a16:creationId xmlns:a16="http://schemas.microsoft.com/office/drawing/2014/main" id="{2D929DC8-3486-424B-BBE4-B207362300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160226"/>
            <a:ext cx="9144000" cy="626651"/>
          </a:xfrm>
        </p:spPr>
        <p:txBody>
          <a:bodyPr>
            <a:normAutofit fontScale="92500" lnSpcReduction="10000"/>
          </a:bodyPr>
          <a:lstStyle/>
          <a:p>
            <a:r>
              <a:rPr lang="nb-NO" sz="2400" dirty="0"/>
              <a:t>Veiledning for å opprette ny bruker som søker av arbeidstidsordning</a:t>
            </a:r>
          </a:p>
        </p:txBody>
      </p:sp>
    </p:spTree>
    <p:extLst>
      <p:ext uri="{BB962C8B-B14F-4D97-AF65-F5344CB8AC3E}">
        <p14:creationId xmlns:p14="http://schemas.microsoft.com/office/powerpoint/2010/main" val="993512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188436B-EC04-4C32-B012-61F96C8EC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Opprette ny bruker som søker av arbeidstidsordninger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7A07AFFF-E345-45C5-8F88-BA3BDF573F4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497" b="5581"/>
          <a:stretch/>
        </p:blipFill>
        <p:spPr>
          <a:xfrm>
            <a:off x="4904878" y="2166256"/>
            <a:ext cx="6728321" cy="3403279"/>
          </a:xfrm>
          <a:prstGeom prst="rect">
            <a:avLst/>
          </a:prstGeom>
        </p:spPr>
      </p:pic>
      <p:sp>
        <p:nvSpPr>
          <p:cNvPr id="5" name="TekstSylinder 4">
            <a:extLst>
              <a:ext uri="{FF2B5EF4-FFF2-40B4-BE49-F238E27FC236}">
                <a16:creationId xmlns:a16="http://schemas.microsoft.com/office/drawing/2014/main" id="{A216150B-BE7D-45A4-93CE-12CBE019C9A2}"/>
              </a:ext>
            </a:extLst>
          </p:cNvPr>
          <p:cNvSpPr txBox="1"/>
          <p:nvPr/>
        </p:nvSpPr>
        <p:spPr>
          <a:xfrm>
            <a:off x="558801" y="2329269"/>
            <a:ext cx="398054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Følgende steg må gjøres for å opprette bruker som søker av arbeidstidsordninger: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nb-NO" dirty="0"/>
              <a:t>Gå inn på ato.lo.no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nb-NO" dirty="0"/>
              <a:t>Trykk ‘Be om tilgang for å legge inn søknad’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nb-NO" dirty="0"/>
              <a:t>Legg inn navn, epost, telefonnummer og forbund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nb-NO" dirty="0"/>
              <a:t>Valgt forbund må godkjenne tilgangen</a:t>
            </a:r>
          </a:p>
        </p:txBody>
      </p:sp>
      <p:cxnSp>
        <p:nvCxnSpPr>
          <p:cNvPr id="6" name="Rett pilkobling 5">
            <a:extLst>
              <a:ext uri="{FF2B5EF4-FFF2-40B4-BE49-F238E27FC236}">
                <a16:creationId xmlns:a16="http://schemas.microsoft.com/office/drawing/2014/main" id="{FA44F684-4D21-46DE-9002-FA7251504ADD}"/>
              </a:ext>
            </a:extLst>
          </p:cNvPr>
          <p:cNvCxnSpPr>
            <a:cxnSpLocks/>
          </p:cNvCxnSpPr>
          <p:nvPr/>
        </p:nvCxnSpPr>
        <p:spPr>
          <a:xfrm flipV="1">
            <a:off x="3302000" y="2329269"/>
            <a:ext cx="2140857" cy="982891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Rett pilkobling 9">
            <a:extLst>
              <a:ext uri="{FF2B5EF4-FFF2-40B4-BE49-F238E27FC236}">
                <a16:creationId xmlns:a16="http://schemas.microsoft.com/office/drawing/2014/main" id="{974F64DA-A7F7-434E-B98B-BA132122DB52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4539343" y="3914319"/>
            <a:ext cx="3211286" cy="63591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TekstSylinder 6">
            <a:extLst>
              <a:ext uri="{FF2B5EF4-FFF2-40B4-BE49-F238E27FC236}">
                <a16:creationId xmlns:a16="http://schemas.microsoft.com/office/drawing/2014/main" id="{B6645646-9B90-41E0-83C6-D9A1CFACDD41}"/>
              </a:ext>
            </a:extLst>
          </p:cNvPr>
          <p:cNvSpPr txBox="1"/>
          <p:nvPr/>
        </p:nvSpPr>
        <p:spPr>
          <a:xfrm>
            <a:off x="-1405" y="14258"/>
            <a:ext cx="473596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400"/>
              <a:t>Veiledning brukeradministrasjon Søkere</a:t>
            </a:r>
          </a:p>
        </p:txBody>
      </p:sp>
    </p:spTree>
    <p:extLst>
      <p:ext uri="{BB962C8B-B14F-4D97-AF65-F5344CB8AC3E}">
        <p14:creationId xmlns:p14="http://schemas.microsoft.com/office/powerpoint/2010/main" val="1216356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e 7">
            <a:extLst>
              <a:ext uri="{FF2B5EF4-FFF2-40B4-BE49-F238E27FC236}">
                <a16:creationId xmlns:a16="http://schemas.microsoft.com/office/drawing/2014/main" id="{C77890B3-8962-4346-808C-C8E18A993B7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845" t="8610" r="20571" b="5987"/>
          <a:stretch/>
        </p:blipFill>
        <p:spPr>
          <a:xfrm>
            <a:off x="5356922" y="2072640"/>
            <a:ext cx="5737797" cy="3850640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7188436B-EC04-4C32-B012-61F96C8EC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Opprette ny bruker som søker av arbeidstidsordninger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216150B-BE7D-45A4-93CE-12CBE019C9A2}"/>
              </a:ext>
            </a:extLst>
          </p:cNvPr>
          <p:cNvSpPr txBox="1"/>
          <p:nvPr/>
        </p:nvSpPr>
        <p:spPr>
          <a:xfrm>
            <a:off x="551243" y="2397760"/>
            <a:ext cx="432815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dirty="0"/>
              <a:t>I dette skjermbildet legger du inn navn, epost-adresse, </a:t>
            </a:r>
            <a:r>
              <a:rPr lang="nb-NO" sz="1600" dirty="0" err="1"/>
              <a:t>telefonnr</a:t>
            </a:r>
            <a:r>
              <a:rPr lang="nb-NO" sz="1600" dirty="0"/>
              <a:t>, firma og hvilket forbund du tilhører eller skal søke til.</a:t>
            </a:r>
          </a:p>
          <a:p>
            <a:endParaRPr lang="nb-NO" sz="1600" dirty="0"/>
          </a:p>
          <a:p>
            <a:r>
              <a:rPr lang="nb-NO" sz="1600" dirty="0"/>
              <a:t>Trykk ‘Send inn’</a:t>
            </a:r>
          </a:p>
          <a:p>
            <a:endParaRPr lang="nb-NO" sz="1600" dirty="0"/>
          </a:p>
          <a:p>
            <a:r>
              <a:rPr lang="nb-NO" sz="1600" dirty="0"/>
              <a:t>Forbundet du har valgt i listen må godkjenne nye brukere. Etter at valgt forbund har godkjent deg som bruker vil du ha tilgang til å sende søknader til alle forbund som bruker systemet.</a:t>
            </a:r>
          </a:p>
          <a:p>
            <a:endParaRPr lang="nb-NO" sz="1600" dirty="0"/>
          </a:p>
          <a:p>
            <a:r>
              <a:rPr lang="nb-NO" sz="1600" b="1" dirty="0"/>
              <a:t>Merk!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Epostadresse blir brukernavnet ditt</a:t>
            </a:r>
          </a:p>
        </p:txBody>
      </p:sp>
      <p:cxnSp>
        <p:nvCxnSpPr>
          <p:cNvPr id="6" name="Rett pilkobling 5">
            <a:extLst>
              <a:ext uri="{FF2B5EF4-FFF2-40B4-BE49-F238E27FC236}">
                <a16:creationId xmlns:a16="http://schemas.microsoft.com/office/drawing/2014/main" id="{FA44F684-4D21-46DE-9002-FA7251504ADD}"/>
              </a:ext>
            </a:extLst>
          </p:cNvPr>
          <p:cNvCxnSpPr>
            <a:cxnSpLocks/>
          </p:cNvCxnSpPr>
          <p:nvPr/>
        </p:nvCxnSpPr>
        <p:spPr>
          <a:xfrm>
            <a:off x="4879402" y="2966720"/>
            <a:ext cx="1795718" cy="69088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TekstSylinder 6">
            <a:extLst>
              <a:ext uri="{FF2B5EF4-FFF2-40B4-BE49-F238E27FC236}">
                <a16:creationId xmlns:a16="http://schemas.microsoft.com/office/drawing/2014/main" id="{B6645646-9B90-41E0-83C6-D9A1CFACDD41}"/>
              </a:ext>
            </a:extLst>
          </p:cNvPr>
          <p:cNvSpPr txBox="1"/>
          <p:nvPr/>
        </p:nvSpPr>
        <p:spPr>
          <a:xfrm>
            <a:off x="-1405" y="14258"/>
            <a:ext cx="473596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400"/>
              <a:t>Veiledning brukeradministrasjon Søkere</a:t>
            </a:r>
          </a:p>
        </p:txBody>
      </p:sp>
      <p:cxnSp>
        <p:nvCxnSpPr>
          <p:cNvPr id="14" name="Rett pilkobling 13">
            <a:extLst>
              <a:ext uri="{FF2B5EF4-FFF2-40B4-BE49-F238E27FC236}">
                <a16:creationId xmlns:a16="http://schemas.microsoft.com/office/drawing/2014/main" id="{BE3F911F-DAA4-44D2-A2FE-816FF90C3FCB}"/>
              </a:ext>
            </a:extLst>
          </p:cNvPr>
          <p:cNvCxnSpPr>
            <a:cxnSpLocks/>
          </p:cNvCxnSpPr>
          <p:nvPr/>
        </p:nvCxnSpPr>
        <p:spPr>
          <a:xfrm>
            <a:off x="4734560" y="3657600"/>
            <a:ext cx="3759200" cy="114808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Rektangel 18">
            <a:extLst>
              <a:ext uri="{FF2B5EF4-FFF2-40B4-BE49-F238E27FC236}">
                <a16:creationId xmlns:a16="http://schemas.microsoft.com/office/drawing/2014/main" id="{10D592FF-CAA3-4BE7-AD78-B8C3EB4FDA21}"/>
              </a:ext>
            </a:extLst>
          </p:cNvPr>
          <p:cNvSpPr/>
          <p:nvPr/>
        </p:nvSpPr>
        <p:spPr>
          <a:xfrm>
            <a:off x="6675120" y="3208029"/>
            <a:ext cx="4155440" cy="1343651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8113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6975590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050123398409274"/>
</p:tagLst>
</file>

<file path=ppt/theme/theme1.xml><?xml version="1.0" encoding="utf-8"?>
<a:theme xmlns:a="http://schemas.openxmlformats.org/drawingml/2006/main" name="Office-tema">
  <a:themeElements>
    <a:clrScheme name="LO 120219">
      <a:dk1>
        <a:sysClr val="windowText" lastClr="000000"/>
      </a:dk1>
      <a:lt1>
        <a:sysClr val="window" lastClr="FFFFFF"/>
      </a:lt1>
      <a:dk2>
        <a:srgbClr val="CCCCCC"/>
      </a:dk2>
      <a:lt2>
        <a:srgbClr val="FF0000"/>
      </a:lt2>
      <a:accent1>
        <a:srgbClr val="666666"/>
      </a:accent1>
      <a:accent2>
        <a:srgbClr val="FF0000"/>
      </a:accent2>
      <a:accent3>
        <a:srgbClr val="009FE3"/>
      </a:accent3>
      <a:accent4>
        <a:srgbClr val="3FA535"/>
      </a:accent4>
      <a:accent5>
        <a:srgbClr val="F69F07"/>
      </a:accent5>
      <a:accent6>
        <a:srgbClr val="283583"/>
      </a:accent6>
      <a:hlink>
        <a:srgbClr val="0563C1"/>
      </a:hlink>
      <a:folHlink>
        <a:srgbClr val="954F72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l powerpoint" id="{0C07E3DC-BF08-443B-BC3A-CA3C3010763D}" vid="{081A0B6D-E608-4153-B705-F8997174A8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951D659D044084F84D6F24D8DB952D9" ma:contentTypeVersion="10" ma:contentTypeDescription="Opprett et nytt dokument." ma:contentTypeScope="" ma:versionID="529a62f88e32c4907dbdb3dac3a0c69f">
  <xsd:schema xmlns:xsd="http://www.w3.org/2001/XMLSchema" xmlns:xs="http://www.w3.org/2001/XMLSchema" xmlns:p="http://schemas.microsoft.com/office/2006/metadata/properties" xmlns:ns2="f7de00dc-a3e3-4fab-994d-f8e797eb5fdc" xmlns:ns3="6c18f9cf-7fbd-486a-a4ad-b8ab6133e85d" targetNamespace="http://schemas.microsoft.com/office/2006/metadata/properties" ma:root="true" ma:fieldsID="25f8df1a52612100001ef7e851a1367f" ns2:_="" ns3:_="">
    <xsd:import namespace="f7de00dc-a3e3-4fab-994d-f8e797eb5fdc"/>
    <xsd:import namespace="6c18f9cf-7fbd-486a-a4ad-b8ab6133e8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de00dc-a3e3-4fab-994d-f8e797eb5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18f9cf-7fbd-486a-a4ad-b8ab6133e85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DCA056C-996A-442F-9F17-C0B8E318027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D1107E-B132-4F5D-8E7C-B9F1EFEE72D0}">
  <ds:schemaRefs>
    <ds:schemaRef ds:uri="6c18f9cf-7fbd-486a-a4ad-b8ab6133e85d"/>
    <ds:schemaRef ds:uri="f7de00dc-a3e3-4fab-994d-f8e797eb5fd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D069A24-814C-458C-A9EE-D89CC80B7329}">
  <ds:schemaRefs>
    <ds:schemaRef ds:uri="http://www.w3.org/XML/1998/namespace"/>
    <ds:schemaRef ds:uri="6c18f9cf-7fbd-486a-a4ad-b8ab6133e85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f7de00dc-a3e3-4fab-994d-f8e797eb5fdc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LO - Mal powerpoint</Template>
  <TotalTime>0</TotalTime>
  <Words>151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9" baseType="lpstr">
      <vt:lpstr>Arial</vt:lpstr>
      <vt:lpstr>Calibri</vt:lpstr>
      <vt:lpstr>Verdana</vt:lpstr>
      <vt:lpstr>Wingdings</vt:lpstr>
      <vt:lpstr>Office-tema</vt:lpstr>
      <vt:lpstr>Digitalisering av arbeidstidsordning (ATO)</vt:lpstr>
      <vt:lpstr>Opprette ny bruker som søker av arbeidstidsordninger</vt:lpstr>
      <vt:lpstr>Opprette ny bruker som søker av arbeidstidsordninger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Digitalisering av arbeidstidsordning (ATO)</dc:title>
  <dc:creator>Monica Imsland</dc:creator>
  <cp:lastModifiedBy>Monica Imsland</cp:lastModifiedBy>
  <cp:revision>2</cp:revision>
  <dcterms:created xsi:type="dcterms:W3CDTF">2022-09-08T06:52:25Z</dcterms:created>
  <dcterms:modified xsi:type="dcterms:W3CDTF">2022-10-10T07:12:16Z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ustomerId">
    <vt:lpwstr>landsorganisasjonen</vt:lpwstr>
  </property>
  <property fmtid="{D5CDD505-2E9C-101B-9397-08002B2CF9AE}" pid="3" name="TemplateId">
    <vt:lpwstr>636903894490478446</vt:lpwstr>
  </property>
  <property fmtid="{D5CDD505-2E9C-101B-9397-08002B2CF9AE}" pid="4" name="UserProfileId">
    <vt:lpwstr>636898710943282274</vt:lpwstr>
  </property>
  <property fmtid="{D5CDD505-2E9C-101B-9397-08002B2CF9AE}" pid="5" name="ContentTypeId">
    <vt:lpwstr>0x010100B951D659D044084F84D6F24D8DB952D9</vt:lpwstr>
  </property>
</Properties>
</file>